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4"/>
  </p:sldMasterIdLst>
  <p:sldIdLst>
    <p:sldId id="256" r:id="rId5"/>
    <p:sldId id="257" r:id="rId6"/>
    <p:sldId id="260" r:id="rId7"/>
    <p:sldId id="262" r:id="rId8"/>
    <p:sldId id="264" r:id="rId9"/>
    <p:sldId id="268" r:id="rId10"/>
    <p:sldId id="270" r:id="rId11"/>
    <p:sldId id="272" r:id="rId12"/>
    <p:sldId id="273" r:id="rId13"/>
    <p:sldId id="274" r:id="rId14"/>
    <p:sldId id="266" r:id="rId15"/>
    <p:sldId id="271" r:id="rId16"/>
    <p:sldId id="267" r:id="rId17"/>
    <p:sldId id="269" r:id="rId18"/>
    <p:sldId id="261" r:id="rId19"/>
    <p:sldId id="263" r:id="rId20"/>
    <p:sldId id="265" r:id="rId21"/>
    <p:sldId id="25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1E9ED9-2228-4658-8642-2EDEA45ACEFE}" v="19" dt="2020-06-21T22:28:48.220"/>
    <p1510:client id="{41406C52-A323-4A9C-8CF6-AAB8FEA2EF11}" v="26" dt="2020-06-09T22:11:43.237"/>
    <p1510:client id="{548FE699-CD23-4E36-9A88-02D629C1F525}" v="3" dt="2020-06-09T22:09:26.245"/>
    <p1510:client id="{ABE8D64E-E8FC-4CC7-AD93-8985C4D58383}" v="439" dt="2020-06-21T22:44:36.727"/>
    <p1510:client id="{DBF6D4F9-8EB0-4B1D-A6EA-EF78C77FF571}" v="307" dt="2020-06-21T22:46:02.3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1" d="100"/>
          <a:sy n="101" d="100"/>
        </p:scale>
        <p:origin x="144"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24" y="8"/>
            <a:ext cx="12191978" cy="4571994"/>
          </a:xfrm>
          <a:custGeom>
            <a:avLst/>
            <a:gdLst/>
            <a:ahLst/>
            <a:cxnLst/>
            <a:rect l="l" t="t" r="r" b="b"/>
            <a:pathLst>
              <a:path w="12191978" h="4571994">
                <a:moveTo>
                  <a:pt x="1" y="4316129"/>
                </a:moveTo>
                <a:lnTo>
                  <a:pt x="255863" y="4571991"/>
                </a:lnTo>
                <a:lnTo>
                  <a:pt x="203619" y="4571991"/>
                </a:lnTo>
                <a:lnTo>
                  <a:pt x="1" y="4368373"/>
                </a:lnTo>
                <a:close/>
                <a:moveTo>
                  <a:pt x="12191973" y="4312831"/>
                </a:moveTo>
                <a:lnTo>
                  <a:pt x="12191972" y="4365076"/>
                </a:lnTo>
                <a:lnTo>
                  <a:pt x="11985055" y="4571992"/>
                </a:lnTo>
                <a:lnTo>
                  <a:pt x="11932811" y="4571993"/>
                </a:lnTo>
                <a:close/>
                <a:moveTo>
                  <a:pt x="11817249" y="4076816"/>
                </a:moveTo>
                <a:lnTo>
                  <a:pt x="11928074" y="4076816"/>
                </a:lnTo>
                <a:lnTo>
                  <a:pt x="11928074" y="4187641"/>
                </a:lnTo>
                <a:lnTo>
                  <a:pt x="11817249" y="4187641"/>
                </a:lnTo>
                <a:close/>
                <a:moveTo>
                  <a:pt x="10766437" y="4076816"/>
                </a:moveTo>
                <a:lnTo>
                  <a:pt x="10877262" y="4076816"/>
                </a:lnTo>
                <a:lnTo>
                  <a:pt x="10877262" y="4187641"/>
                </a:lnTo>
                <a:lnTo>
                  <a:pt x="10766437" y="4187641"/>
                </a:lnTo>
                <a:close/>
                <a:moveTo>
                  <a:pt x="9715629" y="4076816"/>
                </a:moveTo>
                <a:lnTo>
                  <a:pt x="9826454" y="4076816"/>
                </a:lnTo>
                <a:lnTo>
                  <a:pt x="9826454" y="4187641"/>
                </a:lnTo>
                <a:lnTo>
                  <a:pt x="9715629" y="4187641"/>
                </a:lnTo>
                <a:close/>
                <a:moveTo>
                  <a:pt x="8664821" y="4076816"/>
                </a:moveTo>
                <a:lnTo>
                  <a:pt x="8775646" y="4076816"/>
                </a:lnTo>
                <a:lnTo>
                  <a:pt x="8775646" y="4187641"/>
                </a:lnTo>
                <a:lnTo>
                  <a:pt x="8664821" y="4187641"/>
                </a:lnTo>
                <a:close/>
                <a:moveTo>
                  <a:pt x="7614013" y="4076816"/>
                </a:moveTo>
                <a:lnTo>
                  <a:pt x="7724838" y="4076816"/>
                </a:lnTo>
                <a:lnTo>
                  <a:pt x="7724838" y="4187641"/>
                </a:lnTo>
                <a:lnTo>
                  <a:pt x="7614013" y="4187641"/>
                </a:lnTo>
                <a:close/>
                <a:moveTo>
                  <a:pt x="6563205" y="4076816"/>
                </a:moveTo>
                <a:lnTo>
                  <a:pt x="6674030" y="4076816"/>
                </a:lnTo>
                <a:lnTo>
                  <a:pt x="6674030" y="4187641"/>
                </a:lnTo>
                <a:lnTo>
                  <a:pt x="6563205" y="4187641"/>
                </a:lnTo>
                <a:close/>
                <a:moveTo>
                  <a:pt x="5512397" y="4076816"/>
                </a:moveTo>
                <a:lnTo>
                  <a:pt x="5623222" y="4076816"/>
                </a:lnTo>
                <a:lnTo>
                  <a:pt x="5623222" y="4187641"/>
                </a:lnTo>
                <a:lnTo>
                  <a:pt x="5512397" y="4187641"/>
                </a:lnTo>
                <a:close/>
                <a:moveTo>
                  <a:pt x="4461589" y="4076816"/>
                </a:moveTo>
                <a:lnTo>
                  <a:pt x="4572414" y="4076816"/>
                </a:lnTo>
                <a:lnTo>
                  <a:pt x="4572414" y="4187641"/>
                </a:lnTo>
                <a:lnTo>
                  <a:pt x="4461589" y="4187641"/>
                </a:lnTo>
                <a:close/>
                <a:moveTo>
                  <a:pt x="3410782" y="4076816"/>
                </a:moveTo>
                <a:lnTo>
                  <a:pt x="3521608" y="4076816"/>
                </a:lnTo>
                <a:lnTo>
                  <a:pt x="3521608" y="4187641"/>
                </a:lnTo>
                <a:lnTo>
                  <a:pt x="3410782" y="4187641"/>
                </a:lnTo>
                <a:close/>
                <a:moveTo>
                  <a:pt x="2359975" y="4076816"/>
                </a:moveTo>
                <a:lnTo>
                  <a:pt x="2470800" y="4076816"/>
                </a:lnTo>
                <a:lnTo>
                  <a:pt x="2470800" y="4187641"/>
                </a:lnTo>
                <a:lnTo>
                  <a:pt x="2359975" y="4187641"/>
                </a:lnTo>
                <a:close/>
                <a:moveTo>
                  <a:pt x="1309167" y="4076816"/>
                </a:moveTo>
                <a:lnTo>
                  <a:pt x="1419992" y="4076816"/>
                </a:lnTo>
                <a:lnTo>
                  <a:pt x="1419992" y="4187641"/>
                </a:lnTo>
                <a:lnTo>
                  <a:pt x="1309167" y="4187641"/>
                </a:lnTo>
                <a:close/>
                <a:moveTo>
                  <a:pt x="258359" y="4076816"/>
                </a:moveTo>
                <a:lnTo>
                  <a:pt x="369184" y="4076816"/>
                </a:lnTo>
                <a:lnTo>
                  <a:pt x="369184" y="4187641"/>
                </a:lnTo>
                <a:lnTo>
                  <a:pt x="258359" y="4187641"/>
                </a:lnTo>
                <a:close/>
                <a:moveTo>
                  <a:pt x="11291841" y="3551209"/>
                </a:moveTo>
                <a:lnTo>
                  <a:pt x="11402666" y="3551209"/>
                </a:lnTo>
                <a:lnTo>
                  <a:pt x="11402666" y="3662034"/>
                </a:lnTo>
                <a:lnTo>
                  <a:pt x="11291841" y="3662034"/>
                </a:lnTo>
                <a:close/>
                <a:moveTo>
                  <a:pt x="10241033" y="3551209"/>
                </a:moveTo>
                <a:lnTo>
                  <a:pt x="10351858" y="3551209"/>
                </a:lnTo>
                <a:lnTo>
                  <a:pt x="10351858" y="3662034"/>
                </a:lnTo>
                <a:lnTo>
                  <a:pt x="10241033" y="3662034"/>
                </a:lnTo>
                <a:close/>
                <a:moveTo>
                  <a:pt x="9190225" y="3551209"/>
                </a:moveTo>
                <a:lnTo>
                  <a:pt x="9301050" y="3551209"/>
                </a:lnTo>
                <a:lnTo>
                  <a:pt x="9301050" y="3662034"/>
                </a:lnTo>
                <a:lnTo>
                  <a:pt x="9190225" y="3662034"/>
                </a:lnTo>
                <a:close/>
                <a:moveTo>
                  <a:pt x="8139417" y="3551209"/>
                </a:moveTo>
                <a:lnTo>
                  <a:pt x="8250242" y="3551209"/>
                </a:lnTo>
                <a:lnTo>
                  <a:pt x="8250242" y="3662034"/>
                </a:lnTo>
                <a:lnTo>
                  <a:pt x="8139417" y="3662034"/>
                </a:lnTo>
                <a:close/>
                <a:moveTo>
                  <a:pt x="7088609" y="3551209"/>
                </a:moveTo>
                <a:lnTo>
                  <a:pt x="7199434" y="3551209"/>
                </a:lnTo>
                <a:lnTo>
                  <a:pt x="7199434" y="3662034"/>
                </a:lnTo>
                <a:lnTo>
                  <a:pt x="7088609" y="3662034"/>
                </a:lnTo>
                <a:close/>
                <a:moveTo>
                  <a:pt x="6037801" y="3551209"/>
                </a:moveTo>
                <a:lnTo>
                  <a:pt x="6148626" y="3551209"/>
                </a:lnTo>
                <a:lnTo>
                  <a:pt x="6148626" y="3662034"/>
                </a:lnTo>
                <a:lnTo>
                  <a:pt x="6037801" y="3662034"/>
                </a:lnTo>
                <a:close/>
                <a:moveTo>
                  <a:pt x="4986998" y="3551209"/>
                </a:moveTo>
                <a:lnTo>
                  <a:pt x="5097826" y="3551209"/>
                </a:lnTo>
                <a:lnTo>
                  <a:pt x="5097826" y="3662034"/>
                </a:lnTo>
                <a:lnTo>
                  <a:pt x="4986998" y="3662034"/>
                </a:lnTo>
                <a:close/>
                <a:moveTo>
                  <a:pt x="3936196" y="3551209"/>
                </a:moveTo>
                <a:lnTo>
                  <a:pt x="4047020" y="3551209"/>
                </a:lnTo>
                <a:lnTo>
                  <a:pt x="4047020" y="3662034"/>
                </a:lnTo>
                <a:lnTo>
                  <a:pt x="3936196" y="3662034"/>
                </a:lnTo>
                <a:close/>
                <a:moveTo>
                  <a:pt x="2885389" y="3551209"/>
                </a:moveTo>
                <a:lnTo>
                  <a:pt x="2996214" y="3551209"/>
                </a:lnTo>
                <a:lnTo>
                  <a:pt x="2996214" y="3662034"/>
                </a:lnTo>
                <a:lnTo>
                  <a:pt x="2885389" y="3662034"/>
                </a:lnTo>
                <a:close/>
                <a:moveTo>
                  <a:pt x="1834579" y="3551209"/>
                </a:moveTo>
                <a:lnTo>
                  <a:pt x="1945404" y="3551209"/>
                </a:lnTo>
                <a:lnTo>
                  <a:pt x="1945404" y="3662034"/>
                </a:lnTo>
                <a:lnTo>
                  <a:pt x="1834579" y="3662034"/>
                </a:lnTo>
                <a:close/>
                <a:moveTo>
                  <a:pt x="783773" y="3551209"/>
                </a:moveTo>
                <a:lnTo>
                  <a:pt x="894598" y="3551209"/>
                </a:lnTo>
                <a:lnTo>
                  <a:pt x="894598" y="3662034"/>
                </a:lnTo>
                <a:lnTo>
                  <a:pt x="783773" y="3662034"/>
                </a:lnTo>
                <a:close/>
                <a:moveTo>
                  <a:pt x="2942310" y="3107960"/>
                </a:moveTo>
                <a:lnTo>
                  <a:pt x="2470811" y="3579460"/>
                </a:lnTo>
                <a:lnTo>
                  <a:pt x="2470811" y="3634896"/>
                </a:lnTo>
                <a:lnTo>
                  <a:pt x="2942311" y="4106397"/>
                </a:lnTo>
                <a:lnTo>
                  <a:pt x="3410794" y="3637915"/>
                </a:lnTo>
                <a:lnTo>
                  <a:pt x="3410794" y="3576442"/>
                </a:lnTo>
                <a:close/>
                <a:moveTo>
                  <a:pt x="840944" y="3107960"/>
                </a:moveTo>
                <a:lnTo>
                  <a:pt x="369194" y="3579710"/>
                </a:lnTo>
                <a:lnTo>
                  <a:pt x="369194" y="3634648"/>
                </a:lnTo>
                <a:lnTo>
                  <a:pt x="840944" y="4106399"/>
                </a:lnTo>
                <a:lnTo>
                  <a:pt x="1309176" y="3638165"/>
                </a:lnTo>
                <a:lnTo>
                  <a:pt x="1309176" y="3576193"/>
                </a:lnTo>
                <a:close/>
                <a:moveTo>
                  <a:pt x="3992986" y="3107959"/>
                </a:moveTo>
                <a:lnTo>
                  <a:pt x="3521621" y="3579335"/>
                </a:lnTo>
                <a:lnTo>
                  <a:pt x="3521621" y="3635021"/>
                </a:lnTo>
                <a:lnTo>
                  <a:pt x="3992986" y="4106398"/>
                </a:lnTo>
                <a:lnTo>
                  <a:pt x="4461593" y="3637778"/>
                </a:lnTo>
                <a:lnTo>
                  <a:pt x="4461593" y="3576578"/>
                </a:lnTo>
                <a:close/>
                <a:moveTo>
                  <a:pt x="1891624" y="3107959"/>
                </a:moveTo>
                <a:lnTo>
                  <a:pt x="1420001" y="3579584"/>
                </a:lnTo>
                <a:lnTo>
                  <a:pt x="1420001" y="3634774"/>
                </a:lnTo>
                <a:lnTo>
                  <a:pt x="1891623" y="4106397"/>
                </a:lnTo>
                <a:lnTo>
                  <a:pt x="2359987" y="3638040"/>
                </a:lnTo>
                <a:lnTo>
                  <a:pt x="2359987" y="3576315"/>
                </a:lnTo>
                <a:close/>
                <a:moveTo>
                  <a:pt x="8195689" y="3107959"/>
                </a:moveTo>
                <a:lnTo>
                  <a:pt x="7724838" y="3578810"/>
                </a:lnTo>
                <a:lnTo>
                  <a:pt x="7724838" y="3635541"/>
                </a:lnTo>
                <a:lnTo>
                  <a:pt x="8195691" y="4106395"/>
                </a:lnTo>
                <a:lnTo>
                  <a:pt x="8664821" y="3637265"/>
                </a:lnTo>
                <a:lnTo>
                  <a:pt x="8664821" y="3577091"/>
                </a:lnTo>
                <a:close/>
                <a:moveTo>
                  <a:pt x="5043664" y="3107959"/>
                </a:moveTo>
                <a:lnTo>
                  <a:pt x="4572419" y="3579197"/>
                </a:lnTo>
                <a:lnTo>
                  <a:pt x="4572419" y="3635159"/>
                </a:lnTo>
                <a:lnTo>
                  <a:pt x="5043662" y="4106396"/>
                </a:lnTo>
                <a:lnTo>
                  <a:pt x="5512402" y="3637650"/>
                </a:lnTo>
                <a:lnTo>
                  <a:pt x="5512402" y="3576704"/>
                </a:lnTo>
                <a:close/>
                <a:moveTo>
                  <a:pt x="6094326" y="3107958"/>
                </a:moveTo>
                <a:lnTo>
                  <a:pt x="5623226" y="3579070"/>
                </a:lnTo>
                <a:lnTo>
                  <a:pt x="5623226" y="3635285"/>
                </a:lnTo>
                <a:lnTo>
                  <a:pt x="6094326" y="4106397"/>
                </a:lnTo>
                <a:lnTo>
                  <a:pt x="6563205" y="3637518"/>
                </a:lnTo>
                <a:lnTo>
                  <a:pt x="6563205" y="3576837"/>
                </a:lnTo>
                <a:close/>
                <a:moveTo>
                  <a:pt x="9246372" y="3107957"/>
                </a:moveTo>
                <a:lnTo>
                  <a:pt x="8775646" y="3578683"/>
                </a:lnTo>
                <a:lnTo>
                  <a:pt x="8775646" y="3635671"/>
                </a:lnTo>
                <a:lnTo>
                  <a:pt x="9246369" y="4106395"/>
                </a:lnTo>
                <a:lnTo>
                  <a:pt x="9715629" y="3637135"/>
                </a:lnTo>
                <a:lnTo>
                  <a:pt x="9715629" y="3577215"/>
                </a:lnTo>
                <a:close/>
                <a:moveTo>
                  <a:pt x="7145009" y="3107957"/>
                </a:moveTo>
                <a:lnTo>
                  <a:pt x="6674030" y="3578936"/>
                </a:lnTo>
                <a:lnTo>
                  <a:pt x="6674030" y="3635418"/>
                </a:lnTo>
                <a:lnTo>
                  <a:pt x="7145007" y="4106396"/>
                </a:lnTo>
                <a:lnTo>
                  <a:pt x="7614013" y="3637390"/>
                </a:lnTo>
                <a:lnTo>
                  <a:pt x="7614013" y="3576961"/>
                </a:lnTo>
                <a:close/>
                <a:moveTo>
                  <a:pt x="11347734" y="3107957"/>
                </a:moveTo>
                <a:lnTo>
                  <a:pt x="10877262" y="3578428"/>
                </a:lnTo>
                <a:lnTo>
                  <a:pt x="10877262" y="3635922"/>
                </a:lnTo>
                <a:lnTo>
                  <a:pt x="11347735" y="4106396"/>
                </a:lnTo>
                <a:lnTo>
                  <a:pt x="11817249" y="3636882"/>
                </a:lnTo>
                <a:lnTo>
                  <a:pt x="11817249" y="3577472"/>
                </a:lnTo>
                <a:close/>
                <a:moveTo>
                  <a:pt x="10297053" y="3107955"/>
                </a:moveTo>
                <a:lnTo>
                  <a:pt x="9826454" y="3578554"/>
                </a:lnTo>
                <a:lnTo>
                  <a:pt x="9826454" y="3635794"/>
                </a:lnTo>
                <a:lnTo>
                  <a:pt x="10297054" y="4106394"/>
                </a:lnTo>
                <a:lnTo>
                  <a:pt x="10766437" y="3637011"/>
                </a:lnTo>
                <a:lnTo>
                  <a:pt x="10766437" y="3577339"/>
                </a:lnTo>
                <a:close/>
                <a:moveTo>
                  <a:pt x="11817249" y="3027334"/>
                </a:moveTo>
                <a:lnTo>
                  <a:pt x="11928074" y="3027334"/>
                </a:lnTo>
                <a:lnTo>
                  <a:pt x="11928074" y="3138159"/>
                </a:lnTo>
                <a:lnTo>
                  <a:pt x="11817249" y="3138159"/>
                </a:lnTo>
                <a:close/>
                <a:moveTo>
                  <a:pt x="10766437" y="3027334"/>
                </a:moveTo>
                <a:lnTo>
                  <a:pt x="10877262" y="3027334"/>
                </a:lnTo>
                <a:lnTo>
                  <a:pt x="10877262" y="3138159"/>
                </a:lnTo>
                <a:lnTo>
                  <a:pt x="10766437" y="3138159"/>
                </a:lnTo>
                <a:close/>
                <a:moveTo>
                  <a:pt x="9715629" y="3027334"/>
                </a:moveTo>
                <a:lnTo>
                  <a:pt x="9826454" y="3027334"/>
                </a:lnTo>
                <a:lnTo>
                  <a:pt x="9826454" y="3138159"/>
                </a:lnTo>
                <a:lnTo>
                  <a:pt x="9715629" y="3138159"/>
                </a:lnTo>
                <a:close/>
                <a:moveTo>
                  <a:pt x="8664821" y="3027334"/>
                </a:moveTo>
                <a:lnTo>
                  <a:pt x="8775646" y="3027334"/>
                </a:lnTo>
                <a:lnTo>
                  <a:pt x="8775646" y="3138159"/>
                </a:lnTo>
                <a:lnTo>
                  <a:pt x="8664821" y="3138159"/>
                </a:lnTo>
                <a:close/>
                <a:moveTo>
                  <a:pt x="7614013" y="3027334"/>
                </a:moveTo>
                <a:lnTo>
                  <a:pt x="7724838" y="3027334"/>
                </a:lnTo>
                <a:lnTo>
                  <a:pt x="7724838" y="3138159"/>
                </a:lnTo>
                <a:lnTo>
                  <a:pt x="7614013" y="3138159"/>
                </a:lnTo>
                <a:close/>
                <a:moveTo>
                  <a:pt x="6563205" y="3027334"/>
                </a:moveTo>
                <a:lnTo>
                  <a:pt x="6674030" y="3027334"/>
                </a:lnTo>
                <a:lnTo>
                  <a:pt x="6674030" y="3138159"/>
                </a:lnTo>
                <a:lnTo>
                  <a:pt x="6563205" y="3138159"/>
                </a:lnTo>
                <a:close/>
                <a:moveTo>
                  <a:pt x="5512400" y="3027334"/>
                </a:moveTo>
                <a:lnTo>
                  <a:pt x="5623225" y="3027334"/>
                </a:lnTo>
                <a:lnTo>
                  <a:pt x="5623225" y="3138159"/>
                </a:lnTo>
                <a:lnTo>
                  <a:pt x="5512400" y="3138159"/>
                </a:lnTo>
                <a:close/>
                <a:moveTo>
                  <a:pt x="4461592" y="3027334"/>
                </a:moveTo>
                <a:lnTo>
                  <a:pt x="4572417" y="3027334"/>
                </a:lnTo>
                <a:lnTo>
                  <a:pt x="4572417" y="3138159"/>
                </a:lnTo>
                <a:lnTo>
                  <a:pt x="4461592" y="3138159"/>
                </a:lnTo>
                <a:close/>
                <a:moveTo>
                  <a:pt x="3410790" y="3027334"/>
                </a:moveTo>
                <a:lnTo>
                  <a:pt x="3521616" y="3027334"/>
                </a:lnTo>
                <a:lnTo>
                  <a:pt x="3521616" y="3138159"/>
                </a:lnTo>
                <a:lnTo>
                  <a:pt x="3410790" y="3138159"/>
                </a:lnTo>
                <a:close/>
                <a:moveTo>
                  <a:pt x="2359982" y="3027334"/>
                </a:moveTo>
                <a:lnTo>
                  <a:pt x="2470807" y="3027334"/>
                </a:lnTo>
                <a:lnTo>
                  <a:pt x="2470807" y="3138159"/>
                </a:lnTo>
                <a:lnTo>
                  <a:pt x="2359982" y="3138159"/>
                </a:lnTo>
                <a:close/>
                <a:moveTo>
                  <a:pt x="1309173" y="3027334"/>
                </a:moveTo>
                <a:lnTo>
                  <a:pt x="1419997" y="3027334"/>
                </a:lnTo>
                <a:lnTo>
                  <a:pt x="1419997" y="3138159"/>
                </a:lnTo>
                <a:lnTo>
                  <a:pt x="1309173" y="3138159"/>
                </a:lnTo>
                <a:close/>
                <a:moveTo>
                  <a:pt x="258365" y="3027334"/>
                </a:moveTo>
                <a:lnTo>
                  <a:pt x="369190" y="3027334"/>
                </a:lnTo>
                <a:lnTo>
                  <a:pt x="369190" y="3138159"/>
                </a:lnTo>
                <a:lnTo>
                  <a:pt x="258365" y="3138159"/>
                </a:lnTo>
                <a:close/>
                <a:moveTo>
                  <a:pt x="10794114" y="2610895"/>
                </a:moveTo>
                <a:lnTo>
                  <a:pt x="10323174" y="3081834"/>
                </a:lnTo>
                <a:lnTo>
                  <a:pt x="10792548" y="3551209"/>
                </a:lnTo>
                <a:lnTo>
                  <a:pt x="10852239" y="3551209"/>
                </a:lnTo>
                <a:lnTo>
                  <a:pt x="11321612" y="3081835"/>
                </a:lnTo>
                <a:lnTo>
                  <a:pt x="10850672" y="2610895"/>
                </a:lnTo>
                <a:close/>
                <a:moveTo>
                  <a:pt x="9743434" y="2610895"/>
                </a:moveTo>
                <a:lnTo>
                  <a:pt x="9272494" y="3081834"/>
                </a:lnTo>
                <a:lnTo>
                  <a:pt x="9741869" y="3551209"/>
                </a:lnTo>
                <a:lnTo>
                  <a:pt x="9801555" y="3551209"/>
                </a:lnTo>
                <a:lnTo>
                  <a:pt x="10270931" y="3081833"/>
                </a:lnTo>
                <a:lnTo>
                  <a:pt x="9799992" y="2610895"/>
                </a:lnTo>
                <a:close/>
                <a:moveTo>
                  <a:pt x="8692754" y="2610895"/>
                </a:moveTo>
                <a:lnTo>
                  <a:pt x="8221811" y="3081837"/>
                </a:lnTo>
                <a:lnTo>
                  <a:pt x="8691183" y="3551209"/>
                </a:lnTo>
                <a:lnTo>
                  <a:pt x="8750876" y="3551209"/>
                </a:lnTo>
                <a:lnTo>
                  <a:pt x="9220250" y="3081835"/>
                </a:lnTo>
                <a:lnTo>
                  <a:pt x="8749310" y="2610895"/>
                </a:lnTo>
                <a:close/>
                <a:moveTo>
                  <a:pt x="7642070" y="2610895"/>
                </a:moveTo>
                <a:lnTo>
                  <a:pt x="7171131" y="3081835"/>
                </a:lnTo>
                <a:lnTo>
                  <a:pt x="7640505" y="3551209"/>
                </a:lnTo>
                <a:lnTo>
                  <a:pt x="7700194" y="3551209"/>
                </a:lnTo>
                <a:lnTo>
                  <a:pt x="8169567" y="3081836"/>
                </a:lnTo>
                <a:lnTo>
                  <a:pt x="7698625" y="2610895"/>
                </a:lnTo>
                <a:close/>
                <a:moveTo>
                  <a:pt x="6591389" y="2610895"/>
                </a:moveTo>
                <a:lnTo>
                  <a:pt x="6120448" y="3081836"/>
                </a:lnTo>
                <a:lnTo>
                  <a:pt x="6589820" y="3551209"/>
                </a:lnTo>
                <a:lnTo>
                  <a:pt x="6649514" y="3551209"/>
                </a:lnTo>
                <a:lnTo>
                  <a:pt x="7118887" y="3081836"/>
                </a:lnTo>
                <a:lnTo>
                  <a:pt x="6647947" y="2610895"/>
                </a:lnTo>
                <a:close/>
                <a:moveTo>
                  <a:pt x="5540722" y="2610895"/>
                </a:moveTo>
                <a:lnTo>
                  <a:pt x="5069790" y="3081837"/>
                </a:lnTo>
                <a:lnTo>
                  <a:pt x="5539152" y="3551209"/>
                </a:lnTo>
                <a:lnTo>
                  <a:pt x="5598843" y="3551209"/>
                </a:lnTo>
                <a:lnTo>
                  <a:pt x="6068204" y="3081836"/>
                </a:lnTo>
                <a:lnTo>
                  <a:pt x="5597274" y="2610895"/>
                </a:lnTo>
                <a:close/>
                <a:moveTo>
                  <a:pt x="4490039" y="2610895"/>
                </a:moveTo>
                <a:lnTo>
                  <a:pt x="4019108" y="3081837"/>
                </a:lnTo>
                <a:lnTo>
                  <a:pt x="4488467" y="3551209"/>
                </a:lnTo>
                <a:lnTo>
                  <a:pt x="4548162" y="3551209"/>
                </a:lnTo>
                <a:lnTo>
                  <a:pt x="5017539" y="3081837"/>
                </a:lnTo>
                <a:lnTo>
                  <a:pt x="4546591" y="2610895"/>
                </a:lnTo>
                <a:close/>
                <a:moveTo>
                  <a:pt x="3439377" y="2610895"/>
                </a:moveTo>
                <a:lnTo>
                  <a:pt x="2968431" y="3081838"/>
                </a:lnTo>
                <a:lnTo>
                  <a:pt x="3437805" y="3551209"/>
                </a:lnTo>
                <a:lnTo>
                  <a:pt x="3497502" y="3551209"/>
                </a:lnTo>
                <a:lnTo>
                  <a:pt x="3966864" y="3081837"/>
                </a:lnTo>
                <a:lnTo>
                  <a:pt x="3495931" y="2610895"/>
                </a:lnTo>
                <a:close/>
                <a:moveTo>
                  <a:pt x="2388695" y="2610895"/>
                </a:moveTo>
                <a:lnTo>
                  <a:pt x="1917746" y="3081837"/>
                </a:lnTo>
                <a:lnTo>
                  <a:pt x="2387125" y="3551209"/>
                </a:lnTo>
                <a:lnTo>
                  <a:pt x="2446819" y="3551209"/>
                </a:lnTo>
                <a:lnTo>
                  <a:pt x="2916188" y="3081838"/>
                </a:lnTo>
                <a:lnTo>
                  <a:pt x="2445246" y="2610895"/>
                </a:lnTo>
                <a:close/>
                <a:moveTo>
                  <a:pt x="1338007" y="2610895"/>
                </a:moveTo>
                <a:lnTo>
                  <a:pt x="867066" y="3081838"/>
                </a:lnTo>
                <a:lnTo>
                  <a:pt x="1336436" y="3551209"/>
                </a:lnTo>
                <a:lnTo>
                  <a:pt x="1396132" y="3551209"/>
                </a:lnTo>
                <a:lnTo>
                  <a:pt x="1865502" y="3081837"/>
                </a:lnTo>
                <a:lnTo>
                  <a:pt x="1394561" y="2610895"/>
                </a:lnTo>
                <a:close/>
                <a:moveTo>
                  <a:pt x="11291841" y="2500070"/>
                </a:moveTo>
                <a:lnTo>
                  <a:pt x="11402666" y="2500070"/>
                </a:lnTo>
                <a:lnTo>
                  <a:pt x="11402666" y="2610895"/>
                </a:lnTo>
                <a:lnTo>
                  <a:pt x="11291841" y="2610895"/>
                </a:lnTo>
                <a:close/>
                <a:moveTo>
                  <a:pt x="10241033" y="2500070"/>
                </a:moveTo>
                <a:lnTo>
                  <a:pt x="10351858" y="2500070"/>
                </a:lnTo>
                <a:lnTo>
                  <a:pt x="10351858" y="2610895"/>
                </a:lnTo>
                <a:lnTo>
                  <a:pt x="10241033" y="2610895"/>
                </a:lnTo>
                <a:close/>
                <a:moveTo>
                  <a:pt x="9190225" y="2500070"/>
                </a:moveTo>
                <a:lnTo>
                  <a:pt x="9301050" y="2500070"/>
                </a:lnTo>
                <a:lnTo>
                  <a:pt x="9301050" y="2610895"/>
                </a:lnTo>
                <a:lnTo>
                  <a:pt x="9190225" y="2610895"/>
                </a:lnTo>
                <a:close/>
                <a:moveTo>
                  <a:pt x="8139417" y="2500070"/>
                </a:moveTo>
                <a:lnTo>
                  <a:pt x="8250242" y="2500070"/>
                </a:lnTo>
                <a:lnTo>
                  <a:pt x="8250242" y="2610895"/>
                </a:lnTo>
                <a:lnTo>
                  <a:pt x="8139417" y="2610895"/>
                </a:lnTo>
                <a:close/>
                <a:moveTo>
                  <a:pt x="7088609" y="2500070"/>
                </a:moveTo>
                <a:lnTo>
                  <a:pt x="7199434" y="2500070"/>
                </a:lnTo>
                <a:lnTo>
                  <a:pt x="7199434" y="2610895"/>
                </a:lnTo>
                <a:lnTo>
                  <a:pt x="7088609" y="2610895"/>
                </a:lnTo>
                <a:close/>
                <a:moveTo>
                  <a:pt x="6037801" y="2500070"/>
                </a:moveTo>
                <a:lnTo>
                  <a:pt x="6148626" y="2500070"/>
                </a:lnTo>
                <a:lnTo>
                  <a:pt x="6148626" y="2610895"/>
                </a:lnTo>
                <a:lnTo>
                  <a:pt x="6037801" y="2610895"/>
                </a:lnTo>
                <a:close/>
                <a:moveTo>
                  <a:pt x="4987000" y="2500070"/>
                </a:moveTo>
                <a:lnTo>
                  <a:pt x="5097829" y="2500070"/>
                </a:lnTo>
                <a:lnTo>
                  <a:pt x="5097829" y="2610895"/>
                </a:lnTo>
                <a:lnTo>
                  <a:pt x="4987000" y="2610895"/>
                </a:lnTo>
                <a:close/>
                <a:moveTo>
                  <a:pt x="3936200" y="2500070"/>
                </a:moveTo>
                <a:lnTo>
                  <a:pt x="4047024" y="2500070"/>
                </a:lnTo>
                <a:lnTo>
                  <a:pt x="4047024" y="2610895"/>
                </a:lnTo>
                <a:lnTo>
                  <a:pt x="3936200" y="2610895"/>
                </a:lnTo>
                <a:close/>
                <a:moveTo>
                  <a:pt x="2885393" y="2500070"/>
                </a:moveTo>
                <a:lnTo>
                  <a:pt x="2996218" y="2500070"/>
                </a:lnTo>
                <a:lnTo>
                  <a:pt x="2996218" y="2610895"/>
                </a:lnTo>
                <a:lnTo>
                  <a:pt x="2885393" y="2610895"/>
                </a:lnTo>
                <a:close/>
                <a:moveTo>
                  <a:pt x="1834583" y="2500070"/>
                </a:moveTo>
                <a:lnTo>
                  <a:pt x="1945408" y="2500070"/>
                </a:lnTo>
                <a:lnTo>
                  <a:pt x="1945408" y="2610895"/>
                </a:lnTo>
                <a:lnTo>
                  <a:pt x="1834583" y="2610895"/>
                </a:lnTo>
                <a:close/>
                <a:moveTo>
                  <a:pt x="783777" y="2500070"/>
                </a:moveTo>
                <a:lnTo>
                  <a:pt x="894602" y="2500070"/>
                </a:lnTo>
                <a:lnTo>
                  <a:pt x="894602" y="2610895"/>
                </a:lnTo>
                <a:lnTo>
                  <a:pt x="783777" y="2610895"/>
                </a:lnTo>
                <a:close/>
                <a:moveTo>
                  <a:pt x="1891623" y="2057291"/>
                </a:moveTo>
                <a:lnTo>
                  <a:pt x="1420005" y="2528898"/>
                </a:lnTo>
                <a:lnTo>
                  <a:pt x="1420005" y="2584095"/>
                </a:lnTo>
                <a:lnTo>
                  <a:pt x="1891624" y="3055715"/>
                </a:lnTo>
                <a:lnTo>
                  <a:pt x="2359991" y="2587356"/>
                </a:lnTo>
                <a:lnTo>
                  <a:pt x="2359991" y="2525640"/>
                </a:lnTo>
                <a:close/>
                <a:moveTo>
                  <a:pt x="2942310" y="2057291"/>
                </a:moveTo>
                <a:lnTo>
                  <a:pt x="2470816" y="2528774"/>
                </a:lnTo>
                <a:lnTo>
                  <a:pt x="2470816" y="2584221"/>
                </a:lnTo>
                <a:lnTo>
                  <a:pt x="2942310" y="3055716"/>
                </a:lnTo>
                <a:lnTo>
                  <a:pt x="3410799" y="2587229"/>
                </a:lnTo>
                <a:lnTo>
                  <a:pt x="3410799" y="2525765"/>
                </a:lnTo>
                <a:close/>
                <a:moveTo>
                  <a:pt x="3992986" y="2057290"/>
                </a:moveTo>
                <a:lnTo>
                  <a:pt x="3521627" y="2528649"/>
                </a:lnTo>
                <a:lnTo>
                  <a:pt x="3521627" y="2584345"/>
                </a:lnTo>
                <a:lnTo>
                  <a:pt x="3992986" y="3055715"/>
                </a:lnTo>
                <a:lnTo>
                  <a:pt x="4461596" y="2587094"/>
                </a:lnTo>
                <a:lnTo>
                  <a:pt x="4461596" y="2525899"/>
                </a:lnTo>
                <a:close/>
                <a:moveTo>
                  <a:pt x="840944" y="2057289"/>
                </a:moveTo>
                <a:lnTo>
                  <a:pt x="369198" y="2529024"/>
                </a:lnTo>
                <a:lnTo>
                  <a:pt x="369198" y="2583969"/>
                </a:lnTo>
                <a:lnTo>
                  <a:pt x="840944" y="3055716"/>
                </a:lnTo>
                <a:lnTo>
                  <a:pt x="1309180" y="2587479"/>
                </a:lnTo>
                <a:lnTo>
                  <a:pt x="1309180" y="2525514"/>
                </a:lnTo>
                <a:close/>
                <a:moveTo>
                  <a:pt x="7145007" y="2057289"/>
                </a:moveTo>
                <a:lnTo>
                  <a:pt x="6674030" y="2528255"/>
                </a:lnTo>
                <a:lnTo>
                  <a:pt x="6674030" y="2584733"/>
                </a:lnTo>
                <a:lnTo>
                  <a:pt x="7145010" y="3055713"/>
                </a:lnTo>
                <a:lnTo>
                  <a:pt x="7614013" y="2586710"/>
                </a:lnTo>
                <a:lnTo>
                  <a:pt x="7614013" y="2526283"/>
                </a:lnTo>
                <a:close/>
                <a:moveTo>
                  <a:pt x="5043664" y="2057289"/>
                </a:moveTo>
                <a:lnTo>
                  <a:pt x="4572421" y="2528513"/>
                </a:lnTo>
                <a:lnTo>
                  <a:pt x="4572421" y="2584480"/>
                </a:lnTo>
                <a:lnTo>
                  <a:pt x="5043664" y="3055715"/>
                </a:lnTo>
                <a:lnTo>
                  <a:pt x="5512404" y="2586968"/>
                </a:lnTo>
                <a:lnTo>
                  <a:pt x="5512404" y="2526024"/>
                </a:lnTo>
                <a:close/>
                <a:moveTo>
                  <a:pt x="10297053" y="2057288"/>
                </a:moveTo>
                <a:lnTo>
                  <a:pt x="9826454" y="2527875"/>
                </a:lnTo>
                <a:lnTo>
                  <a:pt x="9826454" y="2585115"/>
                </a:lnTo>
                <a:lnTo>
                  <a:pt x="10297052" y="3055713"/>
                </a:lnTo>
                <a:lnTo>
                  <a:pt x="10766437" y="2586328"/>
                </a:lnTo>
                <a:lnTo>
                  <a:pt x="10766437" y="2526660"/>
                </a:lnTo>
                <a:close/>
                <a:moveTo>
                  <a:pt x="9246373" y="2057288"/>
                </a:moveTo>
                <a:lnTo>
                  <a:pt x="8775646" y="2528002"/>
                </a:lnTo>
                <a:lnTo>
                  <a:pt x="8775646" y="2584986"/>
                </a:lnTo>
                <a:lnTo>
                  <a:pt x="9246373" y="3055713"/>
                </a:lnTo>
                <a:lnTo>
                  <a:pt x="9715629" y="2586457"/>
                </a:lnTo>
                <a:lnTo>
                  <a:pt x="9715629" y="2526532"/>
                </a:lnTo>
                <a:close/>
                <a:moveTo>
                  <a:pt x="8195690" y="2057288"/>
                </a:moveTo>
                <a:lnTo>
                  <a:pt x="7724838" y="2528128"/>
                </a:lnTo>
                <a:lnTo>
                  <a:pt x="7724838" y="2584864"/>
                </a:lnTo>
                <a:lnTo>
                  <a:pt x="8195689" y="3055714"/>
                </a:lnTo>
                <a:lnTo>
                  <a:pt x="8664821" y="2586582"/>
                </a:lnTo>
                <a:lnTo>
                  <a:pt x="8664821" y="2526406"/>
                </a:lnTo>
                <a:close/>
                <a:moveTo>
                  <a:pt x="6094328" y="2057287"/>
                </a:moveTo>
                <a:lnTo>
                  <a:pt x="5623228" y="2528386"/>
                </a:lnTo>
                <a:lnTo>
                  <a:pt x="5623228" y="2584606"/>
                </a:lnTo>
                <a:lnTo>
                  <a:pt x="6094325" y="3055714"/>
                </a:lnTo>
                <a:lnTo>
                  <a:pt x="6563205" y="2586835"/>
                </a:lnTo>
                <a:lnTo>
                  <a:pt x="6563205" y="2526153"/>
                </a:lnTo>
                <a:close/>
                <a:moveTo>
                  <a:pt x="11347736" y="2057286"/>
                </a:moveTo>
                <a:lnTo>
                  <a:pt x="10877262" y="2527747"/>
                </a:lnTo>
                <a:lnTo>
                  <a:pt x="10877262" y="2585241"/>
                </a:lnTo>
                <a:lnTo>
                  <a:pt x="11347734" y="3055713"/>
                </a:lnTo>
                <a:lnTo>
                  <a:pt x="11817249" y="2586199"/>
                </a:lnTo>
                <a:lnTo>
                  <a:pt x="11817249" y="2526787"/>
                </a:lnTo>
                <a:close/>
                <a:moveTo>
                  <a:pt x="258363" y="1973449"/>
                </a:moveTo>
                <a:lnTo>
                  <a:pt x="369188" y="1973449"/>
                </a:lnTo>
                <a:lnTo>
                  <a:pt x="369188" y="2084274"/>
                </a:lnTo>
                <a:lnTo>
                  <a:pt x="258363" y="2084274"/>
                </a:lnTo>
                <a:close/>
                <a:moveTo>
                  <a:pt x="2359980" y="1973449"/>
                </a:moveTo>
                <a:lnTo>
                  <a:pt x="2470805" y="1973449"/>
                </a:lnTo>
                <a:lnTo>
                  <a:pt x="2470805" y="2084274"/>
                </a:lnTo>
                <a:lnTo>
                  <a:pt x="2359980" y="2084274"/>
                </a:lnTo>
                <a:close/>
                <a:moveTo>
                  <a:pt x="1309171" y="1973449"/>
                </a:moveTo>
                <a:lnTo>
                  <a:pt x="1419995" y="1973449"/>
                </a:lnTo>
                <a:lnTo>
                  <a:pt x="1419995" y="2084274"/>
                </a:lnTo>
                <a:lnTo>
                  <a:pt x="1309171" y="2084274"/>
                </a:lnTo>
                <a:close/>
                <a:moveTo>
                  <a:pt x="4461591" y="1973448"/>
                </a:moveTo>
                <a:lnTo>
                  <a:pt x="4572416" y="1973448"/>
                </a:lnTo>
                <a:lnTo>
                  <a:pt x="4572416" y="2084273"/>
                </a:lnTo>
                <a:lnTo>
                  <a:pt x="4461591" y="2084273"/>
                </a:lnTo>
                <a:close/>
                <a:moveTo>
                  <a:pt x="3410788" y="1973448"/>
                </a:moveTo>
                <a:lnTo>
                  <a:pt x="3521614" y="1973448"/>
                </a:lnTo>
                <a:lnTo>
                  <a:pt x="3521614" y="2084273"/>
                </a:lnTo>
                <a:lnTo>
                  <a:pt x="3410788" y="2084273"/>
                </a:lnTo>
                <a:close/>
                <a:moveTo>
                  <a:pt x="6563205" y="1973448"/>
                </a:moveTo>
                <a:lnTo>
                  <a:pt x="6674030" y="1973448"/>
                </a:lnTo>
                <a:lnTo>
                  <a:pt x="6674030" y="2084273"/>
                </a:lnTo>
                <a:lnTo>
                  <a:pt x="6563205" y="2084273"/>
                </a:lnTo>
                <a:close/>
                <a:moveTo>
                  <a:pt x="5512399" y="1973448"/>
                </a:moveTo>
                <a:lnTo>
                  <a:pt x="5623224" y="1973448"/>
                </a:lnTo>
                <a:lnTo>
                  <a:pt x="5623224" y="2084273"/>
                </a:lnTo>
                <a:lnTo>
                  <a:pt x="5512399" y="2084273"/>
                </a:lnTo>
                <a:close/>
                <a:moveTo>
                  <a:pt x="7614013" y="1973448"/>
                </a:moveTo>
                <a:lnTo>
                  <a:pt x="7724838" y="1973448"/>
                </a:lnTo>
                <a:lnTo>
                  <a:pt x="7724838" y="2084273"/>
                </a:lnTo>
                <a:lnTo>
                  <a:pt x="7614013" y="2084273"/>
                </a:lnTo>
                <a:close/>
                <a:moveTo>
                  <a:pt x="9715629" y="1973448"/>
                </a:moveTo>
                <a:lnTo>
                  <a:pt x="9826454" y="1973448"/>
                </a:lnTo>
                <a:lnTo>
                  <a:pt x="9826454" y="2084273"/>
                </a:lnTo>
                <a:lnTo>
                  <a:pt x="9715629" y="2084273"/>
                </a:lnTo>
                <a:close/>
                <a:moveTo>
                  <a:pt x="8664821" y="1973448"/>
                </a:moveTo>
                <a:lnTo>
                  <a:pt x="8775646" y="1973448"/>
                </a:lnTo>
                <a:lnTo>
                  <a:pt x="8775646" y="2084273"/>
                </a:lnTo>
                <a:lnTo>
                  <a:pt x="8664821" y="2084273"/>
                </a:lnTo>
                <a:close/>
                <a:moveTo>
                  <a:pt x="11817249" y="1973448"/>
                </a:moveTo>
                <a:lnTo>
                  <a:pt x="11928074" y="1973448"/>
                </a:lnTo>
                <a:lnTo>
                  <a:pt x="11928074" y="2084273"/>
                </a:lnTo>
                <a:lnTo>
                  <a:pt x="11817249" y="2084273"/>
                </a:lnTo>
                <a:close/>
                <a:moveTo>
                  <a:pt x="10766437" y="1973448"/>
                </a:moveTo>
                <a:lnTo>
                  <a:pt x="10877262" y="1973448"/>
                </a:lnTo>
                <a:lnTo>
                  <a:pt x="10877262" y="2084273"/>
                </a:lnTo>
                <a:lnTo>
                  <a:pt x="10766437" y="2084273"/>
                </a:lnTo>
                <a:close/>
                <a:moveTo>
                  <a:pt x="3441643" y="1557959"/>
                </a:moveTo>
                <a:lnTo>
                  <a:pt x="2968431" y="2031169"/>
                </a:lnTo>
                <a:lnTo>
                  <a:pt x="3437348" y="2500070"/>
                </a:lnTo>
                <a:lnTo>
                  <a:pt x="3497959" y="2500070"/>
                </a:lnTo>
                <a:lnTo>
                  <a:pt x="3966865" y="2031168"/>
                </a:lnTo>
                <a:lnTo>
                  <a:pt x="3493665" y="1557959"/>
                </a:lnTo>
                <a:close/>
                <a:moveTo>
                  <a:pt x="2390961" y="1557959"/>
                </a:moveTo>
                <a:lnTo>
                  <a:pt x="1917745" y="2031169"/>
                </a:lnTo>
                <a:lnTo>
                  <a:pt x="2386665" y="2500070"/>
                </a:lnTo>
                <a:lnTo>
                  <a:pt x="2447277" y="2500070"/>
                </a:lnTo>
                <a:lnTo>
                  <a:pt x="2916189" y="2031169"/>
                </a:lnTo>
                <a:lnTo>
                  <a:pt x="2442980" y="1557959"/>
                </a:lnTo>
                <a:close/>
                <a:moveTo>
                  <a:pt x="1340273" y="1557959"/>
                </a:moveTo>
                <a:lnTo>
                  <a:pt x="867066" y="2031167"/>
                </a:lnTo>
                <a:lnTo>
                  <a:pt x="1335980" y="2500070"/>
                </a:lnTo>
                <a:lnTo>
                  <a:pt x="1396589" y="2500070"/>
                </a:lnTo>
                <a:lnTo>
                  <a:pt x="1865501" y="2031169"/>
                </a:lnTo>
                <a:lnTo>
                  <a:pt x="1392293" y="1557959"/>
                </a:lnTo>
                <a:close/>
                <a:moveTo>
                  <a:pt x="5542986" y="1557958"/>
                </a:moveTo>
                <a:lnTo>
                  <a:pt x="5069790" y="2031167"/>
                </a:lnTo>
                <a:lnTo>
                  <a:pt x="5538694" y="2500070"/>
                </a:lnTo>
                <a:lnTo>
                  <a:pt x="5599302" y="2500070"/>
                </a:lnTo>
                <a:lnTo>
                  <a:pt x="6068206" y="2031166"/>
                </a:lnTo>
                <a:lnTo>
                  <a:pt x="5595011" y="1557958"/>
                </a:lnTo>
                <a:close/>
                <a:moveTo>
                  <a:pt x="4492305" y="1557958"/>
                </a:moveTo>
                <a:lnTo>
                  <a:pt x="4019109" y="2031168"/>
                </a:lnTo>
                <a:lnTo>
                  <a:pt x="4488010" y="2500070"/>
                </a:lnTo>
                <a:lnTo>
                  <a:pt x="4548620" y="2500070"/>
                </a:lnTo>
                <a:lnTo>
                  <a:pt x="5017539" y="2031167"/>
                </a:lnTo>
                <a:lnTo>
                  <a:pt x="4544326" y="1557958"/>
                </a:lnTo>
                <a:close/>
                <a:moveTo>
                  <a:pt x="7644337" y="1557958"/>
                </a:moveTo>
                <a:lnTo>
                  <a:pt x="7171129" y="2031167"/>
                </a:lnTo>
                <a:lnTo>
                  <a:pt x="7640044" y="2500070"/>
                </a:lnTo>
                <a:lnTo>
                  <a:pt x="7700653" y="2500070"/>
                </a:lnTo>
                <a:lnTo>
                  <a:pt x="8169569" y="2031167"/>
                </a:lnTo>
                <a:lnTo>
                  <a:pt x="7696361" y="1557958"/>
                </a:lnTo>
                <a:close/>
                <a:moveTo>
                  <a:pt x="6593656" y="1557958"/>
                </a:moveTo>
                <a:lnTo>
                  <a:pt x="6120450" y="2031165"/>
                </a:lnTo>
                <a:lnTo>
                  <a:pt x="6589366" y="2500070"/>
                </a:lnTo>
                <a:lnTo>
                  <a:pt x="6649970" y="2500070"/>
                </a:lnTo>
                <a:lnTo>
                  <a:pt x="7118885" y="2031167"/>
                </a:lnTo>
                <a:lnTo>
                  <a:pt x="6645676" y="1557958"/>
                </a:lnTo>
                <a:close/>
                <a:moveTo>
                  <a:pt x="9745703" y="1557958"/>
                </a:moveTo>
                <a:lnTo>
                  <a:pt x="9272494" y="2031167"/>
                </a:lnTo>
                <a:lnTo>
                  <a:pt x="9741408" y="2500070"/>
                </a:lnTo>
                <a:lnTo>
                  <a:pt x="9802016" y="2500070"/>
                </a:lnTo>
                <a:lnTo>
                  <a:pt x="10270931" y="2031167"/>
                </a:lnTo>
                <a:lnTo>
                  <a:pt x="9797723" y="1557958"/>
                </a:lnTo>
                <a:close/>
                <a:moveTo>
                  <a:pt x="8695019" y="1557958"/>
                </a:moveTo>
                <a:lnTo>
                  <a:pt x="8221812" y="2031166"/>
                </a:lnTo>
                <a:lnTo>
                  <a:pt x="8690730" y="2500070"/>
                </a:lnTo>
                <a:lnTo>
                  <a:pt x="8751334" y="2500070"/>
                </a:lnTo>
                <a:lnTo>
                  <a:pt x="9220250" y="2031166"/>
                </a:lnTo>
                <a:lnTo>
                  <a:pt x="8747043" y="1557958"/>
                </a:lnTo>
                <a:close/>
                <a:moveTo>
                  <a:pt x="10796383" y="1557958"/>
                </a:moveTo>
                <a:lnTo>
                  <a:pt x="10323175" y="2031166"/>
                </a:lnTo>
                <a:lnTo>
                  <a:pt x="10792091" y="2500070"/>
                </a:lnTo>
                <a:lnTo>
                  <a:pt x="10852696" y="2500070"/>
                </a:lnTo>
                <a:lnTo>
                  <a:pt x="11321614" y="2031164"/>
                </a:lnTo>
                <a:lnTo>
                  <a:pt x="10848409" y="1557958"/>
                </a:lnTo>
                <a:close/>
                <a:moveTo>
                  <a:pt x="783781" y="1447135"/>
                </a:moveTo>
                <a:lnTo>
                  <a:pt x="894606" y="1447135"/>
                </a:lnTo>
                <a:lnTo>
                  <a:pt x="894606" y="1557959"/>
                </a:lnTo>
                <a:lnTo>
                  <a:pt x="783781" y="1557959"/>
                </a:lnTo>
                <a:close/>
                <a:moveTo>
                  <a:pt x="1834586" y="1447134"/>
                </a:moveTo>
                <a:lnTo>
                  <a:pt x="1945411" y="1447134"/>
                </a:lnTo>
                <a:lnTo>
                  <a:pt x="1945411" y="1557959"/>
                </a:lnTo>
                <a:lnTo>
                  <a:pt x="1834586" y="1557959"/>
                </a:lnTo>
                <a:close/>
                <a:moveTo>
                  <a:pt x="4987002" y="1447134"/>
                </a:moveTo>
                <a:lnTo>
                  <a:pt x="5097832" y="1447134"/>
                </a:lnTo>
                <a:lnTo>
                  <a:pt x="5097832" y="1557958"/>
                </a:lnTo>
                <a:lnTo>
                  <a:pt x="4987002" y="1557958"/>
                </a:lnTo>
                <a:close/>
                <a:moveTo>
                  <a:pt x="3936204" y="1447134"/>
                </a:moveTo>
                <a:lnTo>
                  <a:pt x="4047028" y="1447134"/>
                </a:lnTo>
                <a:lnTo>
                  <a:pt x="4047028" y="1557959"/>
                </a:lnTo>
                <a:lnTo>
                  <a:pt x="3936204" y="1557959"/>
                </a:lnTo>
                <a:close/>
                <a:moveTo>
                  <a:pt x="2885398" y="1447134"/>
                </a:moveTo>
                <a:lnTo>
                  <a:pt x="2996224" y="1447134"/>
                </a:lnTo>
                <a:lnTo>
                  <a:pt x="2996224" y="1557959"/>
                </a:lnTo>
                <a:lnTo>
                  <a:pt x="2885398" y="1557959"/>
                </a:lnTo>
                <a:close/>
                <a:moveTo>
                  <a:pt x="6037801" y="1447133"/>
                </a:moveTo>
                <a:lnTo>
                  <a:pt x="6148626" y="1447133"/>
                </a:lnTo>
                <a:lnTo>
                  <a:pt x="6148626" y="1557958"/>
                </a:lnTo>
                <a:lnTo>
                  <a:pt x="6037801" y="1557958"/>
                </a:lnTo>
                <a:close/>
                <a:moveTo>
                  <a:pt x="9190225" y="1447133"/>
                </a:moveTo>
                <a:lnTo>
                  <a:pt x="9301050" y="1447133"/>
                </a:lnTo>
                <a:lnTo>
                  <a:pt x="9301050" y="1557958"/>
                </a:lnTo>
                <a:lnTo>
                  <a:pt x="9190225" y="1557958"/>
                </a:lnTo>
                <a:close/>
                <a:moveTo>
                  <a:pt x="8139417" y="1447133"/>
                </a:moveTo>
                <a:lnTo>
                  <a:pt x="8250242" y="1447133"/>
                </a:lnTo>
                <a:lnTo>
                  <a:pt x="8250242" y="1557958"/>
                </a:lnTo>
                <a:lnTo>
                  <a:pt x="8139417" y="1557958"/>
                </a:lnTo>
                <a:close/>
                <a:moveTo>
                  <a:pt x="7088609" y="1447133"/>
                </a:moveTo>
                <a:lnTo>
                  <a:pt x="7199434" y="1447133"/>
                </a:lnTo>
                <a:lnTo>
                  <a:pt x="7199434" y="1557958"/>
                </a:lnTo>
                <a:lnTo>
                  <a:pt x="7088609" y="1557958"/>
                </a:lnTo>
                <a:close/>
                <a:moveTo>
                  <a:pt x="10241033" y="1447133"/>
                </a:moveTo>
                <a:lnTo>
                  <a:pt x="10351858" y="1447133"/>
                </a:lnTo>
                <a:lnTo>
                  <a:pt x="10351858" y="1557957"/>
                </a:lnTo>
                <a:lnTo>
                  <a:pt x="10241033" y="1557957"/>
                </a:lnTo>
                <a:close/>
                <a:moveTo>
                  <a:pt x="11291841" y="1447133"/>
                </a:moveTo>
                <a:lnTo>
                  <a:pt x="11402666" y="1447133"/>
                </a:lnTo>
                <a:lnTo>
                  <a:pt x="11402666" y="1557957"/>
                </a:lnTo>
                <a:lnTo>
                  <a:pt x="11291841" y="1557957"/>
                </a:lnTo>
                <a:close/>
                <a:moveTo>
                  <a:pt x="2942310" y="1006607"/>
                </a:moveTo>
                <a:lnTo>
                  <a:pt x="2470820" y="1478100"/>
                </a:lnTo>
                <a:lnTo>
                  <a:pt x="2470820" y="1533556"/>
                </a:lnTo>
                <a:lnTo>
                  <a:pt x="2942310" y="2005047"/>
                </a:lnTo>
                <a:lnTo>
                  <a:pt x="3410804" y="1536556"/>
                </a:lnTo>
                <a:lnTo>
                  <a:pt x="3410804" y="1475099"/>
                </a:lnTo>
                <a:close/>
                <a:moveTo>
                  <a:pt x="1891623" y="1006607"/>
                </a:moveTo>
                <a:lnTo>
                  <a:pt x="1420008" y="1478224"/>
                </a:lnTo>
                <a:lnTo>
                  <a:pt x="1420008" y="1533431"/>
                </a:lnTo>
                <a:lnTo>
                  <a:pt x="1891623" y="2005047"/>
                </a:lnTo>
                <a:lnTo>
                  <a:pt x="2359996" y="1536681"/>
                </a:lnTo>
                <a:lnTo>
                  <a:pt x="2359996" y="1474975"/>
                </a:lnTo>
                <a:close/>
                <a:moveTo>
                  <a:pt x="840943" y="1006607"/>
                </a:moveTo>
                <a:lnTo>
                  <a:pt x="369202" y="1478351"/>
                </a:lnTo>
                <a:lnTo>
                  <a:pt x="369202" y="1533303"/>
                </a:lnTo>
                <a:lnTo>
                  <a:pt x="840944" y="2005046"/>
                </a:lnTo>
                <a:lnTo>
                  <a:pt x="1309184" y="1536806"/>
                </a:lnTo>
                <a:lnTo>
                  <a:pt x="1309184" y="1474850"/>
                </a:lnTo>
                <a:close/>
                <a:moveTo>
                  <a:pt x="3992987" y="1006606"/>
                </a:moveTo>
                <a:lnTo>
                  <a:pt x="3521631" y="1477974"/>
                </a:lnTo>
                <a:lnTo>
                  <a:pt x="3521631" y="1533680"/>
                </a:lnTo>
                <a:lnTo>
                  <a:pt x="3992986" y="2005046"/>
                </a:lnTo>
                <a:lnTo>
                  <a:pt x="4461598" y="1536423"/>
                </a:lnTo>
                <a:lnTo>
                  <a:pt x="4461598" y="1475230"/>
                </a:lnTo>
                <a:close/>
                <a:moveTo>
                  <a:pt x="6094326" y="1006605"/>
                </a:moveTo>
                <a:lnTo>
                  <a:pt x="5623230" y="1477714"/>
                </a:lnTo>
                <a:lnTo>
                  <a:pt x="5623230" y="1533934"/>
                </a:lnTo>
                <a:lnTo>
                  <a:pt x="6094328" y="2005044"/>
                </a:lnTo>
                <a:lnTo>
                  <a:pt x="6563205" y="1536166"/>
                </a:lnTo>
                <a:lnTo>
                  <a:pt x="6563205" y="1475487"/>
                </a:lnTo>
                <a:close/>
                <a:moveTo>
                  <a:pt x="9246371" y="1006604"/>
                </a:moveTo>
                <a:lnTo>
                  <a:pt x="8775646" y="1477332"/>
                </a:lnTo>
                <a:lnTo>
                  <a:pt x="8775646" y="1534319"/>
                </a:lnTo>
                <a:lnTo>
                  <a:pt x="9246371" y="2005045"/>
                </a:lnTo>
                <a:lnTo>
                  <a:pt x="9715629" y="1535786"/>
                </a:lnTo>
                <a:lnTo>
                  <a:pt x="9715629" y="1475864"/>
                </a:lnTo>
                <a:close/>
                <a:moveTo>
                  <a:pt x="5043669" y="1006604"/>
                </a:moveTo>
                <a:lnTo>
                  <a:pt x="4572422" y="1477843"/>
                </a:lnTo>
                <a:lnTo>
                  <a:pt x="4572422" y="1533811"/>
                </a:lnTo>
                <a:lnTo>
                  <a:pt x="5043664" y="2005045"/>
                </a:lnTo>
                <a:lnTo>
                  <a:pt x="5512407" y="1536296"/>
                </a:lnTo>
                <a:lnTo>
                  <a:pt x="5512407" y="1475351"/>
                </a:lnTo>
                <a:close/>
                <a:moveTo>
                  <a:pt x="11347735" y="1006604"/>
                </a:moveTo>
                <a:lnTo>
                  <a:pt x="10877262" y="1477079"/>
                </a:lnTo>
                <a:lnTo>
                  <a:pt x="10877262" y="1534567"/>
                </a:lnTo>
                <a:lnTo>
                  <a:pt x="11347736" y="2005041"/>
                </a:lnTo>
                <a:lnTo>
                  <a:pt x="11817249" y="1535528"/>
                </a:lnTo>
                <a:lnTo>
                  <a:pt x="11817249" y="1476120"/>
                </a:lnTo>
                <a:close/>
                <a:moveTo>
                  <a:pt x="8195690" y="1006604"/>
                </a:moveTo>
                <a:lnTo>
                  <a:pt x="7724838" y="1477458"/>
                </a:lnTo>
                <a:lnTo>
                  <a:pt x="7724838" y="1534191"/>
                </a:lnTo>
                <a:lnTo>
                  <a:pt x="8195691" y="2005044"/>
                </a:lnTo>
                <a:lnTo>
                  <a:pt x="8664821" y="1535914"/>
                </a:lnTo>
                <a:lnTo>
                  <a:pt x="8664821" y="1475736"/>
                </a:lnTo>
                <a:close/>
                <a:moveTo>
                  <a:pt x="7145009" y="1006604"/>
                </a:moveTo>
                <a:lnTo>
                  <a:pt x="6674030" y="1477584"/>
                </a:lnTo>
                <a:lnTo>
                  <a:pt x="6674030" y="1534069"/>
                </a:lnTo>
                <a:lnTo>
                  <a:pt x="7145007" y="2005046"/>
                </a:lnTo>
                <a:lnTo>
                  <a:pt x="7614013" y="1536039"/>
                </a:lnTo>
                <a:lnTo>
                  <a:pt x="7614013" y="1475610"/>
                </a:lnTo>
                <a:close/>
                <a:moveTo>
                  <a:pt x="10297056" y="1006603"/>
                </a:moveTo>
                <a:lnTo>
                  <a:pt x="9826454" y="1477207"/>
                </a:lnTo>
                <a:lnTo>
                  <a:pt x="9826454" y="1534445"/>
                </a:lnTo>
                <a:lnTo>
                  <a:pt x="10297053" y="2005045"/>
                </a:lnTo>
                <a:lnTo>
                  <a:pt x="10766437" y="1535660"/>
                </a:lnTo>
                <a:lnTo>
                  <a:pt x="10766437" y="1475986"/>
                </a:lnTo>
                <a:close/>
                <a:moveTo>
                  <a:pt x="258361" y="922634"/>
                </a:moveTo>
                <a:lnTo>
                  <a:pt x="369186" y="922634"/>
                </a:lnTo>
                <a:lnTo>
                  <a:pt x="369186" y="1033459"/>
                </a:lnTo>
                <a:lnTo>
                  <a:pt x="258361" y="1033459"/>
                </a:lnTo>
                <a:close/>
                <a:moveTo>
                  <a:pt x="2359977" y="922633"/>
                </a:moveTo>
                <a:lnTo>
                  <a:pt x="2470802" y="922633"/>
                </a:lnTo>
                <a:lnTo>
                  <a:pt x="2470802" y="1033458"/>
                </a:lnTo>
                <a:lnTo>
                  <a:pt x="2359977" y="1033458"/>
                </a:lnTo>
                <a:close/>
                <a:moveTo>
                  <a:pt x="1309169" y="922633"/>
                </a:moveTo>
                <a:lnTo>
                  <a:pt x="1419993" y="922633"/>
                </a:lnTo>
                <a:lnTo>
                  <a:pt x="1419993" y="1033458"/>
                </a:lnTo>
                <a:lnTo>
                  <a:pt x="1309169" y="1033458"/>
                </a:lnTo>
                <a:close/>
                <a:moveTo>
                  <a:pt x="5512398" y="922633"/>
                </a:moveTo>
                <a:lnTo>
                  <a:pt x="5623223" y="922633"/>
                </a:lnTo>
                <a:lnTo>
                  <a:pt x="5623223" y="1033458"/>
                </a:lnTo>
                <a:lnTo>
                  <a:pt x="5512398" y="1033458"/>
                </a:lnTo>
                <a:close/>
                <a:moveTo>
                  <a:pt x="4461591" y="922633"/>
                </a:moveTo>
                <a:lnTo>
                  <a:pt x="4572415" y="922633"/>
                </a:lnTo>
                <a:lnTo>
                  <a:pt x="4572415" y="1033458"/>
                </a:lnTo>
                <a:lnTo>
                  <a:pt x="4461591" y="1033458"/>
                </a:lnTo>
                <a:close/>
                <a:moveTo>
                  <a:pt x="3410785" y="922633"/>
                </a:moveTo>
                <a:lnTo>
                  <a:pt x="3521610" y="922633"/>
                </a:lnTo>
                <a:lnTo>
                  <a:pt x="3521610" y="1033458"/>
                </a:lnTo>
                <a:lnTo>
                  <a:pt x="3410785" y="1033458"/>
                </a:lnTo>
                <a:close/>
                <a:moveTo>
                  <a:pt x="7614013" y="922633"/>
                </a:moveTo>
                <a:lnTo>
                  <a:pt x="7724838" y="922633"/>
                </a:lnTo>
                <a:lnTo>
                  <a:pt x="7724838" y="1033458"/>
                </a:lnTo>
                <a:lnTo>
                  <a:pt x="7614013" y="1033458"/>
                </a:lnTo>
                <a:close/>
                <a:moveTo>
                  <a:pt x="6563205" y="922633"/>
                </a:moveTo>
                <a:lnTo>
                  <a:pt x="6674030" y="922633"/>
                </a:lnTo>
                <a:lnTo>
                  <a:pt x="6674030" y="1033458"/>
                </a:lnTo>
                <a:lnTo>
                  <a:pt x="6563205" y="1033458"/>
                </a:lnTo>
                <a:close/>
                <a:moveTo>
                  <a:pt x="10766437" y="922633"/>
                </a:moveTo>
                <a:lnTo>
                  <a:pt x="10877262" y="922633"/>
                </a:lnTo>
                <a:lnTo>
                  <a:pt x="10877262" y="1033458"/>
                </a:lnTo>
                <a:lnTo>
                  <a:pt x="10766437" y="1033458"/>
                </a:lnTo>
                <a:close/>
                <a:moveTo>
                  <a:pt x="9715629" y="922633"/>
                </a:moveTo>
                <a:lnTo>
                  <a:pt x="9826454" y="922633"/>
                </a:lnTo>
                <a:lnTo>
                  <a:pt x="9826454" y="1033458"/>
                </a:lnTo>
                <a:lnTo>
                  <a:pt x="9715629" y="1033458"/>
                </a:lnTo>
                <a:close/>
                <a:moveTo>
                  <a:pt x="8664821" y="922633"/>
                </a:moveTo>
                <a:lnTo>
                  <a:pt x="8775646" y="922633"/>
                </a:lnTo>
                <a:lnTo>
                  <a:pt x="8775646" y="1033458"/>
                </a:lnTo>
                <a:lnTo>
                  <a:pt x="8664821" y="1033458"/>
                </a:lnTo>
                <a:close/>
                <a:moveTo>
                  <a:pt x="11817249" y="922633"/>
                </a:moveTo>
                <a:lnTo>
                  <a:pt x="11928074" y="922633"/>
                </a:lnTo>
                <a:lnTo>
                  <a:pt x="11928074" y="1033458"/>
                </a:lnTo>
                <a:lnTo>
                  <a:pt x="11817249" y="1033458"/>
                </a:lnTo>
                <a:close/>
                <a:moveTo>
                  <a:pt x="1337485" y="510062"/>
                </a:moveTo>
                <a:lnTo>
                  <a:pt x="867065" y="980486"/>
                </a:lnTo>
                <a:lnTo>
                  <a:pt x="1333712" y="1447134"/>
                </a:lnTo>
                <a:lnTo>
                  <a:pt x="1398855" y="1447134"/>
                </a:lnTo>
                <a:lnTo>
                  <a:pt x="1865501" y="980486"/>
                </a:lnTo>
                <a:lnTo>
                  <a:pt x="1395081" y="510062"/>
                </a:lnTo>
                <a:close/>
                <a:moveTo>
                  <a:pt x="2388173" y="510062"/>
                </a:moveTo>
                <a:lnTo>
                  <a:pt x="1917745" y="980486"/>
                </a:lnTo>
                <a:lnTo>
                  <a:pt x="2384399" y="1447134"/>
                </a:lnTo>
                <a:lnTo>
                  <a:pt x="2449542" y="1447134"/>
                </a:lnTo>
                <a:lnTo>
                  <a:pt x="2916189" y="980486"/>
                </a:lnTo>
                <a:lnTo>
                  <a:pt x="2445767" y="510062"/>
                </a:lnTo>
                <a:close/>
                <a:moveTo>
                  <a:pt x="3438856" y="510062"/>
                </a:moveTo>
                <a:lnTo>
                  <a:pt x="2968432" y="980486"/>
                </a:lnTo>
                <a:lnTo>
                  <a:pt x="3435083" y="1447134"/>
                </a:lnTo>
                <a:lnTo>
                  <a:pt x="3500228" y="1447134"/>
                </a:lnTo>
                <a:lnTo>
                  <a:pt x="3966865" y="980485"/>
                </a:lnTo>
                <a:lnTo>
                  <a:pt x="3496454" y="510062"/>
                </a:lnTo>
                <a:close/>
                <a:moveTo>
                  <a:pt x="4489518" y="510062"/>
                </a:moveTo>
                <a:lnTo>
                  <a:pt x="4019109" y="980485"/>
                </a:lnTo>
                <a:lnTo>
                  <a:pt x="4485744" y="1447134"/>
                </a:lnTo>
                <a:lnTo>
                  <a:pt x="4550887" y="1447134"/>
                </a:lnTo>
                <a:lnTo>
                  <a:pt x="5017543" y="980483"/>
                </a:lnTo>
                <a:lnTo>
                  <a:pt x="4547118" y="510062"/>
                </a:lnTo>
                <a:close/>
                <a:moveTo>
                  <a:pt x="5540201" y="510062"/>
                </a:moveTo>
                <a:lnTo>
                  <a:pt x="5069792" y="980483"/>
                </a:lnTo>
                <a:lnTo>
                  <a:pt x="5536431" y="1447134"/>
                </a:lnTo>
                <a:lnTo>
                  <a:pt x="5601567" y="1447134"/>
                </a:lnTo>
                <a:lnTo>
                  <a:pt x="6068204" y="980484"/>
                </a:lnTo>
                <a:lnTo>
                  <a:pt x="5597797" y="510062"/>
                </a:lnTo>
                <a:close/>
                <a:moveTo>
                  <a:pt x="6590867" y="510062"/>
                </a:moveTo>
                <a:lnTo>
                  <a:pt x="6120447" y="980484"/>
                </a:lnTo>
                <a:lnTo>
                  <a:pt x="6587095" y="1447133"/>
                </a:lnTo>
                <a:lnTo>
                  <a:pt x="6652238" y="1447133"/>
                </a:lnTo>
                <a:lnTo>
                  <a:pt x="7118887" y="980483"/>
                </a:lnTo>
                <a:lnTo>
                  <a:pt x="6648468" y="510062"/>
                </a:lnTo>
                <a:close/>
                <a:moveTo>
                  <a:pt x="7641550" y="510061"/>
                </a:moveTo>
                <a:lnTo>
                  <a:pt x="7171131" y="980482"/>
                </a:lnTo>
                <a:lnTo>
                  <a:pt x="7637780" y="1447133"/>
                </a:lnTo>
                <a:lnTo>
                  <a:pt x="7702919" y="1447133"/>
                </a:lnTo>
                <a:lnTo>
                  <a:pt x="8169568" y="980483"/>
                </a:lnTo>
                <a:lnTo>
                  <a:pt x="7699149" y="510061"/>
                </a:lnTo>
                <a:close/>
                <a:moveTo>
                  <a:pt x="8692232" y="510061"/>
                </a:moveTo>
                <a:lnTo>
                  <a:pt x="8221811" y="980484"/>
                </a:lnTo>
                <a:lnTo>
                  <a:pt x="8688459" y="1447133"/>
                </a:lnTo>
                <a:lnTo>
                  <a:pt x="8753603" y="1447133"/>
                </a:lnTo>
                <a:lnTo>
                  <a:pt x="9220250" y="980484"/>
                </a:lnTo>
                <a:lnTo>
                  <a:pt x="8749829" y="510061"/>
                </a:lnTo>
                <a:close/>
                <a:moveTo>
                  <a:pt x="10793597" y="510061"/>
                </a:moveTo>
                <a:lnTo>
                  <a:pt x="10323178" y="980482"/>
                </a:lnTo>
                <a:lnTo>
                  <a:pt x="10789828" y="1447133"/>
                </a:lnTo>
                <a:lnTo>
                  <a:pt x="10854964" y="1447133"/>
                </a:lnTo>
                <a:lnTo>
                  <a:pt x="11321613" y="980483"/>
                </a:lnTo>
                <a:lnTo>
                  <a:pt x="10851193" y="510061"/>
                </a:lnTo>
                <a:close/>
                <a:moveTo>
                  <a:pt x="9742913" y="510061"/>
                </a:moveTo>
                <a:lnTo>
                  <a:pt x="9272493" y="980483"/>
                </a:lnTo>
                <a:lnTo>
                  <a:pt x="9739141" y="1447133"/>
                </a:lnTo>
                <a:lnTo>
                  <a:pt x="9804283" y="1447133"/>
                </a:lnTo>
                <a:lnTo>
                  <a:pt x="10270933" y="980481"/>
                </a:lnTo>
                <a:lnTo>
                  <a:pt x="9800515" y="510061"/>
                </a:lnTo>
                <a:close/>
                <a:moveTo>
                  <a:pt x="783785" y="399238"/>
                </a:moveTo>
                <a:lnTo>
                  <a:pt x="894609" y="399238"/>
                </a:lnTo>
                <a:lnTo>
                  <a:pt x="894609" y="510062"/>
                </a:lnTo>
                <a:lnTo>
                  <a:pt x="783785" y="510062"/>
                </a:lnTo>
                <a:close/>
                <a:moveTo>
                  <a:pt x="2885401" y="399237"/>
                </a:moveTo>
                <a:lnTo>
                  <a:pt x="2996227" y="399237"/>
                </a:lnTo>
                <a:lnTo>
                  <a:pt x="2996227" y="510062"/>
                </a:lnTo>
                <a:lnTo>
                  <a:pt x="2885401" y="510062"/>
                </a:lnTo>
                <a:close/>
                <a:moveTo>
                  <a:pt x="1834590" y="399237"/>
                </a:moveTo>
                <a:lnTo>
                  <a:pt x="1945415" y="399237"/>
                </a:lnTo>
                <a:lnTo>
                  <a:pt x="1945415" y="510062"/>
                </a:lnTo>
                <a:lnTo>
                  <a:pt x="1834590" y="510062"/>
                </a:lnTo>
                <a:close/>
                <a:moveTo>
                  <a:pt x="3936208" y="399237"/>
                </a:moveTo>
                <a:lnTo>
                  <a:pt x="4047032" y="399237"/>
                </a:lnTo>
                <a:lnTo>
                  <a:pt x="4047032" y="510062"/>
                </a:lnTo>
                <a:lnTo>
                  <a:pt x="3936208" y="510062"/>
                </a:lnTo>
                <a:close/>
                <a:moveTo>
                  <a:pt x="4987004" y="399237"/>
                </a:moveTo>
                <a:lnTo>
                  <a:pt x="5097834" y="399237"/>
                </a:lnTo>
                <a:lnTo>
                  <a:pt x="5097834" y="510062"/>
                </a:lnTo>
                <a:lnTo>
                  <a:pt x="4987004" y="510062"/>
                </a:lnTo>
                <a:close/>
                <a:moveTo>
                  <a:pt x="6037802" y="399237"/>
                </a:moveTo>
                <a:lnTo>
                  <a:pt x="6148626" y="399237"/>
                </a:lnTo>
                <a:lnTo>
                  <a:pt x="6148626" y="510062"/>
                </a:lnTo>
                <a:lnTo>
                  <a:pt x="6037802" y="510062"/>
                </a:lnTo>
                <a:close/>
                <a:moveTo>
                  <a:pt x="7088609" y="399237"/>
                </a:moveTo>
                <a:lnTo>
                  <a:pt x="7199434" y="399237"/>
                </a:lnTo>
                <a:lnTo>
                  <a:pt x="7199434" y="510061"/>
                </a:lnTo>
                <a:lnTo>
                  <a:pt x="7088609" y="510061"/>
                </a:lnTo>
                <a:close/>
                <a:moveTo>
                  <a:pt x="8139417" y="399237"/>
                </a:moveTo>
                <a:lnTo>
                  <a:pt x="8250242" y="399237"/>
                </a:lnTo>
                <a:lnTo>
                  <a:pt x="8250242" y="510061"/>
                </a:lnTo>
                <a:lnTo>
                  <a:pt x="8139417" y="510061"/>
                </a:lnTo>
                <a:close/>
                <a:moveTo>
                  <a:pt x="9190225" y="399236"/>
                </a:moveTo>
                <a:lnTo>
                  <a:pt x="9301050" y="399236"/>
                </a:lnTo>
                <a:lnTo>
                  <a:pt x="9301050" y="510061"/>
                </a:lnTo>
                <a:lnTo>
                  <a:pt x="9190225" y="510061"/>
                </a:lnTo>
                <a:close/>
                <a:moveTo>
                  <a:pt x="10241033" y="399236"/>
                </a:moveTo>
                <a:lnTo>
                  <a:pt x="10351858" y="399236"/>
                </a:lnTo>
                <a:lnTo>
                  <a:pt x="10351858" y="510061"/>
                </a:lnTo>
                <a:lnTo>
                  <a:pt x="10241033" y="510061"/>
                </a:lnTo>
                <a:close/>
                <a:moveTo>
                  <a:pt x="11291841" y="399236"/>
                </a:moveTo>
                <a:lnTo>
                  <a:pt x="11402666" y="399236"/>
                </a:lnTo>
                <a:lnTo>
                  <a:pt x="11402666" y="510061"/>
                </a:lnTo>
                <a:lnTo>
                  <a:pt x="11291841" y="510061"/>
                </a:lnTo>
                <a:close/>
                <a:moveTo>
                  <a:pt x="6138405" y="0"/>
                </a:moveTo>
                <a:lnTo>
                  <a:pt x="6190649" y="0"/>
                </a:lnTo>
                <a:lnTo>
                  <a:pt x="6589887" y="399237"/>
                </a:lnTo>
                <a:lnTo>
                  <a:pt x="6649449" y="399237"/>
                </a:lnTo>
                <a:lnTo>
                  <a:pt x="7048684" y="2"/>
                </a:lnTo>
                <a:lnTo>
                  <a:pt x="7100928" y="2"/>
                </a:lnTo>
                <a:lnTo>
                  <a:pt x="6674030" y="426899"/>
                </a:lnTo>
                <a:lnTo>
                  <a:pt x="6674030" y="483379"/>
                </a:lnTo>
                <a:lnTo>
                  <a:pt x="7145009" y="954361"/>
                </a:lnTo>
                <a:lnTo>
                  <a:pt x="7614013" y="485355"/>
                </a:lnTo>
                <a:lnTo>
                  <a:pt x="7614013" y="424926"/>
                </a:lnTo>
                <a:lnTo>
                  <a:pt x="7189086" y="0"/>
                </a:lnTo>
                <a:lnTo>
                  <a:pt x="7241329" y="0"/>
                </a:lnTo>
                <a:lnTo>
                  <a:pt x="7640566" y="399237"/>
                </a:lnTo>
                <a:lnTo>
                  <a:pt x="7700131" y="399237"/>
                </a:lnTo>
                <a:lnTo>
                  <a:pt x="8099367" y="1"/>
                </a:lnTo>
                <a:lnTo>
                  <a:pt x="8151611" y="1"/>
                </a:lnTo>
                <a:lnTo>
                  <a:pt x="7724838" y="426774"/>
                </a:lnTo>
                <a:lnTo>
                  <a:pt x="7724838" y="483508"/>
                </a:lnTo>
                <a:lnTo>
                  <a:pt x="8195689" y="954363"/>
                </a:lnTo>
                <a:lnTo>
                  <a:pt x="8664821" y="485229"/>
                </a:lnTo>
                <a:lnTo>
                  <a:pt x="8664821" y="425053"/>
                </a:lnTo>
                <a:lnTo>
                  <a:pt x="8239767" y="0"/>
                </a:lnTo>
                <a:lnTo>
                  <a:pt x="8292011" y="0"/>
                </a:lnTo>
                <a:lnTo>
                  <a:pt x="8691248" y="399236"/>
                </a:lnTo>
                <a:lnTo>
                  <a:pt x="8750812" y="399236"/>
                </a:lnTo>
                <a:lnTo>
                  <a:pt x="9150049" y="1"/>
                </a:lnTo>
                <a:lnTo>
                  <a:pt x="9202293" y="1"/>
                </a:lnTo>
                <a:lnTo>
                  <a:pt x="8775646" y="426647"/>
                </a:lnTo>
                <a:lnTo>
                  <a:pt x="8775646" y="483635"/>
                </a:lnTo>
                <a:lnTo>
                  <a:pt x="9246372" y="954363"/>
                </a:lnTo>
                <a:lnTo>
                  <a:pt x="9715629" y="485103"/>
                </a:lnTo>
                <a:lnTo>
                  <a:pt x="9715629" y="425175"/>
                </a:lnTo>
                <a:lnTo>
                  <a:pt x="9290453" y="0"/>
                </a:lnTo>
                <a:lnTo>
                  <a:pt x="9342696" y="0"/>
                </a:lnTo>
                <a:lnTo>
                  <a:pt x="9741934" y="399236"/>
                </a:lnTo>
                <a:lnTo>
                  <a:pt x="9801496" y="399236"/>
                </a:lnTo>
                <a:lnTo>
                  <a:pt x="10200732" y="1"/>
                </a:lnTo>
                <a:lnTo>
                  <a:pt x="10252974" y="1"/>
                </a:lnTo>
                <a:lnTo>
                  <a:pt x="9826454" y="426520"/>
                </a:lnTo>
                <a:lnTo>
                  <a:pt x="9826454" y="483756"/>
                </a:lnTo>
                <a:lnTo>
                  <a:pt x="10297055" y="954360"/>
                </a:lnTo>
                <a:lnTo>
                  <a:pt x="10766437" y="484975"/>
                </a:lnTo>
                <a:lnTo>
                  <a:pt x="10766437" y="425305"/>
                </a:lnTo>
                <a:lnTo>
                  <a:pt x="10341131" y="0"/>
                </a:lnTo>
                <a:lnTo>
                  <a:pt x="10393375" y="0"/>
                </a:lnTo>
                <a:lnTo>
                  <a:pt x="10792612" y="399236"/>
                </a:lnTo>
                <a:lnTo>
                  <a:pt x="10852176" y="399236"/>
                </a:lnTo>
                <a:lnTo>
                  <a:pt x="11251411" y="3"/>
                </a:lnTo>
                <a:lnTo>
                  <a:pt x="11303657" y="3"/>
                </a:lnTo>
                <a:lnTo>
                  <a:pt x="10877262" y="426397"/>
                </a:lnTo>
                <a:lnTo>
                  <a:pt x="10877262" y="483887"/>
                </a:lnTo>
                <a:lnTo>
                  <a:pt x="11347735" y="954362"/>
                </a:lnTo>
                <a:lnTo>
                  <a:pt x="11817249" y="484846"/>
                </a:lnTo>
                <a:lnTo>
                  <a:pt x="11817249" y="425436"/>
                </a:lnTo>
                <a:lnTo>
                  <a:pt x="11391812" y="0"/>
                </a:lnTo>
                <a:lnTo>
                  <a:pt x="11444056" y="0"/>
                </a:lnTo>
                <a:lnTo>
                  <a:pt x="11843293" y="399236"/>
                </a:lnTo>
                <a:lnTo>
                  <a:pt x="11902859" y="399236"/>
                </a:lnTo>
                <a:lnTo>
                  <a:pt x="12191973" y="110123"/>
                </a:lnTo>
                <a:lnTo>
                  <a:pt x="12191973" y="162366"/>
                </a:lnTo>
                <a:lnTo>
                  <a:pt x="11928074" y="426265"/>
                </a:lnTo>
                <a:lnTo>
                  <a:pt x="11928074" y="484017"/>
                </a:lnTo>
                <a:lnTo>
                  <a:pt x="12191974" y="747926"/>
                </a:lnTo>
                <a:lnTo>
                  <a:pt x="12191974" y="800166"/>
                </a:lnTo>
                <a:lnTo>
                  <a:pt x="11901874" y="510061"/>
                </a:lnTo>
                <a:lnTo>
                  <a:pt x="11844278" y="510061"/>
                </a:lnTo>
                <a:lnTo>
                  <a:pt x="11373857" y="980483"/>
                </a:lnTo>
                <a:lnTo>
                  <a:pt x="11840505" y="1447132"/>
                </a:lnTo>
                <a:lnTo>
                  <a:pt x="11905645" y="1447132"/>
                </a:lnTo>
                <a:lnTo>
                  <a:pt x="12191976" y="1160803"/>
                </a:lnTo>
                <a:lnTo>
                  <a:pt x="12191976" y="1213046"/>
                </a:lnTo>
                <a:lnTo>
                  <a:pt x="11928074" y="1476947"/>
                </a:lnTo>
                <a:lnTo>
                  <a:pt x="11928074" y="1534702"/>
                </a:lnTo>
                <a:lnTo>
                  <a:pt x="12191975" y="1798604"/>
                </a:lnTo>
                <a:lnTo>
                  <a:pt x="12191975" y="1850847"/>
                </a:lnTo>
                <a:lnTo>
                  <a:pt x="11899087" y="1557957"/>
                </a:lnTo>
                <a:lnTo>
                  <a:pt x="11847063" y="1557957"/>
                </a:lnTo>
                <a:lnTo>
                  <a:pt x="11373858" y="2031163"/>
                </a:lnTo>
                <a:lnTo>
                  <a:pt x="11842778" y="2500070"/>
                </a:lnTo>
                <a:lnTo>
                  <a:pt x="11903378" y="2500070"/>
                </a:lnTo>
                <a:lnTo>
                  <a:pt x="12191975" y="2211473"/>
                </a:lnTo>
                <a:lnTo>
                  <a:pt x="12191974" y="2263716"/>
                </a:lnTo>
                <a:lnTo>
                  <a:pt x="11928074" y="2527616"/>
                </a:lnTo>
                <a:lnTo>
                  <a:pt x="11928074" y="2585366"/>
                </a:lnTo>
                <a:lnTo>
                  <a:pt x="12191978" y="2849270"/>
                </a:lnTo>
                <a:lnTo>
                  <a:pt x="12191977" y="2901515"/>
                </a:lnTo>
                <a:lnTo>
                  <a:pt x="11901357" y="2610895"/>
                </a:lnTo>
                <a:lnTo>
                  <a:pt x="11844795" y="2610895"/>
                </a:lnTo>
                <a:lnTo>
                  <a:pt x="11373856" y="3081835"/>
                </a:lnTo>
                <a:lnTo>
                  <a:pt x="11843230" y="3551209"/>
                </a:lnTo>
                <a:lnTo>
                  <a:pt x="11902922" y="3551209"/>
                </a:lnTo>
                <a:lnTo>
                  <a:pt x="12191974" y="3262156"/>
                </a:lnTo>
                <a:lnTo>
                  <a:pt x="12191974" y="3314400"/>
                </a:lnTo>
                <a:lnTo>
                  <a:pt x="11928074" y="3578299"/>
                </a:lnTo>
                <a:lnTo>
                  <a:pt x="11928074" y="3636053"/>
                </a:lnTo>
                <a:lnTo>
                  <a:pt x="12191975" y="3899954"/>
                </a:lnTo>
                <a:lnTo>
                  <a:pt x="12191975" y="3952198"/>
                </a:lnTo>
                <a:lnTo>
                  <a:pt x="11901811" y="3662034"/>
                </a:lnTo>
                <a:lnTo>
                  <a:pt x="11844339" y="3662034"/>
                </a:lnTo>
                <a:lnTo>
                  <a:pt x="11373856" y="4132518"/>
                </a:lnTo>
                <a:lnTo>
                  <a:pt x="11813331" y="4571992"/>
                </a:lnTo>
                <a:lnTo>
                  <a:pt x="11761089" y="4571991"/>
                </a:lnTo>
                <a:lnTo>
                  <a:pt x="11347736" y="4158638"/>
                </a:lnTo>
                <a:lnTo>
                  <a:pt x="10934382" y="4571992"/>
                </a:lnTo>
                <a:lnTo>
                  <a:pt x="10882138" y="4571992"/>
                </a:lnTo>
                <a:lnTo>
                  <a:pt x="11321614" y="4132516"/>
                </a:lnTo>
                <a:lnTo>
                  <a:pt x="10851132" y="3662034"/>
                </a:lnTo>
                <a:lnTo>
                  <a:pt x="10793656" y="3662034"/>
                </a:lnTo>
                <a:lnTo>
                  <a:pt x="10323175" y="4132515"/>
                </a:lnTo>
                <a:lnTo>
                  <a:pt x="10762651" y="4571991"/>
                </a:lnTo>
                <a:lnTo>
                  <a:pt x="10710406" y="4571992"/>
                </a:lnTo>
                <a:lnTo>
                  <a:pt x="10297052" y="4158638"/>
                </a:lnTo>
                <a:lnTo>
                  <a:pt x="9883699" y="4571992"/>
                </a:lnTo>
                <a:lnTo>
                  <a:pt x="9831456" y="4571992"/>
                </a:lnTo>
                <a:lnTo>
                  <a:pt x="10270931" y="4132517"/>
                </a:lnTo>
                <a:lnTo>
                  <a:pt x="9800448" y="3662034"/>
                </a:lnTo>
                <a:lnTo>
                  <a:pt x="9742974" y="3662034"/>
                </a:lnTo>
                <a:lnTo>
                  <a:pt x="9272491" y="4132517"/>
                </a:lnTo>
                <a:lnTo>
                  <a:pt x="9711968" y="4571993"/>
                </a:lnTo>
                <a:lnTo>
                  <a:pt x="9659723" y="4571993"/>
                </a:lnTo>
                <a:lnTo>
                  <a:pt x="9246369" y="4158639"/>
                </a:lnTo>
                <a:lnTo>
                  <a:pt x="8833016" y="4571992"/>
                </a:lnTo>
                <a:lnTo>
                  <a:pt x="8780772" y="4571992"/>
                </a:lnTo>
                <a:lnTo>
                  <a:pt x="9220247" y="4132517"/>
                </a:lnTo>
                <a:lnTo>
                  <a:pt x="8749764" y="3662034"/>
                </a:lnTo>
                <a:lnTo>
                  <a:pt x="8692294" y="3662034"/>
                </a:lnTo>
                <a:lnTo>
                  <a:pt x="8221812" y="4132516"/>
                </a:lnTo>
                <a:lnTo>
                  <a:pt x="8661288" y="4571992"/>
                </a:lnTo>
                <a:lnTo>
                  <a:pt x="8609042" y="4571992"/>
                </a:lnTo>
                <a:lnTo>
                  <a:pt x="8195689" y="4158639"/>
                </a:lnTo>
                <a:lnTo>
                  <a:pt x="7782334" y="4571994"/>
                </a:lnTo>
                <a:lnTo>
                  <a:pt x="7730092" y="4571994"/>
                </a:lnTo>
                <a:lnTo>
                  <a:pt x="8169568" y="4132518"/>
                </a:lnTo>
                <a:lnTo>
                  <a:pt x="7699085" y="3662034"/>
                </a:lnTo>
                <a:lnTo>
                  <a:pt x="7641614" y="3662034"/>
                </a:lnTo>
                <a:lnTo>
                  <a:pt x="7171129" y="4132518"/>
                </a:lnTo>
                <a:lnTo>
                  <a:pt x="7610604" y="4571993"/>
                </a:lnTo>
                <a:lnTo>
                  <a:pt x="7558360" y="4571993"/>
                </a:lnTo>
                <a:lnTo>
                  <a:pt x="7145007" y="4158640"/>
                </a:lnTo>
                <a:lnTo>
                  <a:pt x="6731655" y="4571993"/>
                </a:lnTo>
                <a:lnTo>
                  <a:pt x="6679410" y="4571993"/>
                </a:lnTo>
                <a:lnTo>
                  <a:pt x="7118885" y="4132518"/>
                </a:lnTo>
                <a:lnTo>
                  <a:pt x="6648402" y="3662034"/>
                </a:lnTo>
                <a:lnTo>
                  <a:pt x="6590932" y="3662034"/>
                </a:lnTo>
                <a:lnTo>
                  <a:pt x="6120448" y="4132519"/>
                </a:lnTo>
                <a:lnTo>
                  <a:pt x="6559922" y="4571993"/>
                </a:lnTo>
                <a:lnTo>
                  <a:pt x="6507678" y="4571993"/>
                </a:lnTo>
                <a:lnTo>
                  <a:pt x="6094326" y="4158641"/>
                </a:lnTo>
                <a:lnTo>
                  <a:pt x="5680985" y="4571992"/>
                </a:lnTo>
                <a:lnTo>
                  <a:pt x="5628744" y="4571992"/>
                </a:lnTo>
                <a:lnTo>
                  <a:pt x="6068205" y="4132519"/>
                </a:lnTo>
                <a:lnTo>
                  <a:pt x="5597731" y="3662034"/>
                </a:lnTo>
                <a:lnTo>
                  <a:pt x="5540263" y="3662034"/>
                </a:lnTo>
                <a:lnTo>
                  <a:pt x="5069789" y="4132518"/>
                </a:lnTo>
                <a:lnTo>
                  <a:pt x="5509253" y="4571993"/>
                </a:lnTo>
                <a:lnTo>
                  <a:pt x="5457012" y="4571993"/>
                </a:lnTo>
                <a:lnTo>
                  <a:pt x="5043664" y="4158640"/>
                </a:lnTo>
                <a:lnTo>
                  <a:pt x="4630303" y="4571992"/>
                </a:lnTo>
                <a:lnTo>
                  <a:pt x="4578059" y="4571992"/>
                </a:lnTo>
                <a:lnTo>
                  <a:pt x="5017539" y="4132518"/>
                </a:lnTo>
                <a:lnTo>
                  <a:pt x="4547049" y="3662034"/>
                </a:lnTo>
                <a:lnTo>
                  <a:pt x="4489581" y="3662034"/>
                </a:lnTo>
                <a:lnTo>
                  <a:pt x="4019108" y="4132519"/>
                </a:lnTo>
                <a:lnTo>
                  <a:pt x="4458568" y="4571993"/>
                </a:lnTo>
                <a:lnTo>
                  <a:pt x="4406323" y="4571993"/>
                </a:lnTo>
                <a:lnTo>
                  <a:pt x="3992985" y="4158641"/>
                </a:lnTo>
                <a:lnTo>
                  <a:pt x="3579645" y="4571992"/>
                </a:lnTo>
                <a:lnTo>
                  <a:pt x="3527403" y="4571992"/>
                </a:lnTo>
                <a:lnTo>
                  <a:pt x="3966864" y="4132520"/>
                </a:lnTo>
                <a:lnTo>
                  <a:pt x="3496388" y="3662034"/>
                </a:lnTo>
                <a:lnTo>
                  <a:pt x="3438920" y="3662034"/>
                </a:lnTo>
                <a:lnTo>
                  <a:pt x="2968432" y="4132519"/>
                </a:lnTo>
                <a:lnTo>
                  <a:pt x="3407908" y="4571992"/>
                </a:lnTo>
                <a:lnTo>
                  <a:pt x="3355663" y="4571992"/>
                </a:lnTo>
                <a:lnTo>
                  <a:pt x="2942311" y="4158641"/>
                </a:lnTo>
                <a:lnTo>
                  <a:pt x="2528961" y="4571991"/>
                </a:lnTo>
                <a:lnTo>
                  <a:pt x="2476717" y="4571991"/>
                </a:lnTo>
                <a:lnTo>
                  <a:pt x="2916189" y="4132519"/>
                </a:lnTo>
                <a:lnTo>
                  <a:pt x="2445706" y="3662034"/>
                </a:lnTo>
                <a:lnTo>
                  <a:pt x="2388237" y="3662034"/>
                </a:lnTo>
                <a:lnTo>
                  <a:pt x="1917745" y="4132520"/>
                </a:lnTo>
                <a:lnTo>
                  <a:pt x="2357225" y="4571992"/>
                </a:lnTo>
                <a:lnTo>
                  <a:pt x="2304981" y="4571993"/>
                </a:lnTo>
                <a:lnTo>
                  <a:pt x="1891623" y="4158642"/>
                </a:lnTo>
                <a:lnTo>
                  <a:pt x="1478275" y="4571991"/>
                </a:lnTo>
                <a:lnTo>
                  <a:pt x="1426031" y="4571991"/>
                </a:lnTo>
                <a:lnTo>
                  <a:pt x="1865501" y="4132520"/>
                </a:lnTo>
                <a:lnTo>
                  <a:pt x="1395017" y="3662034"/>
                </a:lnTo>
                <a:lnTo>
                  <a:pt x="1337551" y="3662034"/>
                </a:lnTo>
                <a:lnTo>
                  <a:pt x="867066" y="4132521"/>
                </a:lnTo>
                <a:lnTo>
                  <a:pt x="1306536" y="4571992"/>
                </a:lnTo>
                <a:lnTo>
                  <a:pt x="1254292" y="4571992"/>
                </a:lnTo>
                <a:lnTo>
                  <a:pt x="840944" y="4158643"/>
                </a:lnTo>
                <a:lnTo>
                  <a:pt x="427595" y="4571993"/>
                </a:lnTo>
                <a:lnTo>
                  <a:pt x="375351" y="4571993"/>
                </a:lnTo>
                <a:lnTo>
                  <a:pt x="814822" y="4132521"/>
                </a:lnTo>
                <a:lnTo>
                  <a:pt x="344336" y="3662034"/>
                </a:lnTo>
                <a:lnTo>
                  <a:pt x="286870" y="3662034"/>
                </a:lnTo>
                <a:lnTo>
                  <a:pt x="5" y="3948900"/>
                </a:lnTo>
                <a:lnTo>
                  <a:pt x="5" y="3896656"/>
                </a:lnTo>
                <a:lnTo>
                  <a:pt x="258369" y="3638291"/>
                </a:lnTo>
                <a:lnTo>
                  <a:pt x="258369" y="3576066"/>
                </a:lnTo>
                <a:lnTo>
                  <a:pt x="1" y="3317698"/>
                </a:lnTo>
                <a:lnTo>
                  <a:pt x="1" y="3265454"/>
                </a:lnTo>
                <a:lnTo>
                  <a:pt x="285756" y="3551209"/>
                </a:lnTo>
                <a:lnTo>
                  <a:pt x="345451" y="3551209"/>
                </a:lnTo>
                <a:lnTo>
                  <a:pt x="814822" y="3081838"/>
                </a:lnTo>
                <a:lnTo>
                  <a:pt x="343880" y="2610895"/>
                </a:lnTo>
                <a:lnTo>
                  <a:pt x="287328" y="2610895"/>
                </a:lnTo>
                <a:lnTo>
                  <a:pt x="6" y="2898217"/>
                </a:lnTo>
                <a:lnTo>
                  <a:pt x="6" y="2845973"/>
                </a:lnTo>
                <a:lnTo>
                  <a:pt x="258373" y="2587605"/>
                </a:lnTo>
                <a:lnTo>
                  <a:pt x="258373" y="2525388"/>
                </a:lnTo>
                <a:lnTo>
                  <a:pt x="1" y="2267015"/>
                </a:lnTo>
                <a:lnTo>
                  <a:pt x="0" y="2214770"/>
                </a:lnTo>
                <a:lnTo>
                  <a:pt x="285299" y="2500070"/>
                </a:lnTo>
                <a:lnTo>
                  <a:pt x="345909" y="2500070"/>
                </a:lnTo>
                <a:lnTo>
                  <a:pt x="814822" y="2031167"/>
                </a:lnTo>
                <a:lnTo>
                  <a:pt x="341616" y="1557959"/>
                </a:lnTo>
                <a:lnTo>
                  <a:pt x="289593" y="1557959"/>
                </a:lnTo>
                <a:lnTo>
                  <a:pt x="4" y="1847551"/>
                </a:lnTo>
                <a:lnTo>
                  <a:pt x="4" y="1795307"/>
                </a:lnTo>
                <a:lnTo>
                  <a:pt x="258377" y="1536932"/>
                </a:lnTo>
                <a:lnTo>
                  <a:pt x="258377" y="1474721"/>
                </a:lnTo>
                <a:lnTo>
                  <a:pt x="2" y="1216345"/>
                </a:lnTo>
                <a:lnTo>
                  <a:pt x="2" y="1164102"/>
                </a:lnTo>
                <a:lnTo>
                  <a:pt x="283034" y="1447135"/>
                </a:lnTo>
                <a:lnTo>
                  <a:pt x="348175" y="1447135"/>
                </a:lnTo>
                <a:lnTo>
                  <a:pt x="814821" y="980486"/>
                </a:lnTo>
                <a:lnTo>
                  <a:pt x="344401" y="510062"/>
                </a:lnTo>
                <a:lnTo>
                  <a:pt x="286805" y="510062"/>
                </a:lnTo>
                <a:lnTo>
                  <a:pt x="5" y="796868"/>
                </a:lnTo>
                <a:lnTo>
                  <a:pt x="5" y="744628"/>
                </a:lnTo>
                <a:lnTo>
                  <a:pt x="258382" y="486242"/>
                </a:lnTo>
                <a:lnTo>
                  <a:pt x="258382" y="424043"/>
                </a:lnTo>
                <a:lnTo>
                  <a:pt x="3" y="165664"/>
                </a:lnTo>
                <a:lnTo>
                  <a:pt x="3" y="113420"/>
                </a:lnTo>
                <a:lnTo>
                  <a:pt x="285820" y="399237"/>
                </a:lnTo>
                <a:lnTo>
                  <a:pt x="345386" y="399237"/>
                </a:lnTo>
                <a:lnTo>
                  <a:pt x="744622" y="2"/>
                </a:lnTo>
                <a:lnTo>
                  <a:pt x="796865" y="2"/>
                </a:lnTo>
                <a:lnTo>
                  <a:pt x="369206" y="427661"/>
                </a:lnTo>
                <a:lnTo>
                  <a:pt x="369206" y="482624"/>
                </a:lnTo>
                <a:lnTo>
                  <a:pt x="840943" y="954364"/>
                </a:lnTo>
                <a:lnTo>
                  <a:pt x="1309187" y="486116"/>
                </a:lnTo>
                <a:lnTo>
                  <a:pt x="1309187" y="424169"/>
                </a:lnTo>
                <a:lnTo>
                  <a:pt x="885019" y="0"/>
                </a:lnTo>
                <a:lnTo>
                  <a:pt x="937262" y="0"/>
                </a:lnTo>
                <a:lnTo>
                  <a:pt x="1336499" y="399237"/>
                </a:lnTo>
                <a:lnTo>
                  <a:pt x="1396066" y="399237"/>
                </a:lnTo>
                <a:lnTo>
                  <a:pt x="1795300" y="3"/>
                </a:lnTo>
                <a:lnTo>
                  <a:pt x="1847544" y="3"/>
                </a:lnTo>
                <a:lnTo>
                  <a:pt x="1420012" y="427535"/>
                </a:lnTo>
                <a:lnTo>
                  <a:pt x="1420012" y="482750"/>
                </a:lnTo>
                <a:lnTo>
                  <a:pt x="1891623" y="954365"/>
                </a:lnTo>
                <a:lnTo>
                  <a:pt x="2360001" y="485992"/>
                </a:lnTo>
                <a:lnTo>
                  <a:pt x="2360001" y="424295"/>
                </a:lnTo>
                <a:lnTo>
                  <a:pt x="1935698" y="0"/>
                </a:lnTo>
                <a:lnTo>
                  <a:pt x="1987943" y="0"/>
                </a:lnTo>
                <a:lnTo>
                  <a:pt x="2387187" y="399237"/>
                </a:lnTo>
                <a:lnTo>
                  <a:pt x="2446755" y="399237"/>
                </a:lnTo>
                <a:lnTo>
                  <a:pt x="2845991" y="2"/>
                </a:lnTo>
                <a:lnTo>
                  <a:pt x="2898236" y="2"/>
                </a:lnTo>
                <a:lnTo>
                  <a:pt x="2470825" y="427411"/>
                </a:lnTo>
                <a:lnTo>
                  <a:pt x="2470825" y="482875"/>
                </a:lnTo>
                <a:lnTo>
                  <a:pt x="2942310" y="954365"/>
                </a:lnTo>
                <a:lnTo>
                  <a:pt x="3410809" y="485866"/>
                </a:lnTo>
                <a:lnTo>
                  <a:pt x="3410809" y="424419"/>
                </a:lnTo>
                <a:lnTo>
                  <a:pt x="2986386" y="0"/>
                </a:lnTo>
                <a:lnTo>
                  <a:pt x="3038626" y="0"/>
                </a:lnTo>
                <a:lnTo>
                  <a:pt x="3437870" y="399237"/>
                </a:lnTo>
                <a:lnTo>
                  <a:pt x="3497441" y="399237"/>
                </a:lnTo>
                <a:lnTo>
                  <a:pt x="3896667" y="2"/>
                </a:lnTo>
                <a:lnTo>
                  <a:pt x="3948913" y="2"/>
                </a:lnTo>
                <a:lnTo>
                  <a:pt x="3521637" y="427285"/>
                </a:lnTo>
                <a:lnTo>
                  <a:pt x="3521637" y="483001"/>
                </a:lnTo>
                <a:lnTo>
                  <a:pt x="3992987" y="954364"/>
                </a:lnTo>
                <a:lnTo>
                  <a:pt x="4461599" y="485738"/>
                </a:lnTo>
                <a:lnTo>
                  <a:pt x="4461599" y="424543"/>
                </a:lnTo>
                <a:lnTo>
                  <a:pt x="4037068" y="1"/>
                </a:lnTo>
                <a:lnTo>
                  <a:pt x="4089312" y="1"/>
                </a:lnTo>
                <a:lnTo>
                  <a:pt x="4488534" y="399237"/>
                </a:lnTo>
                <a:lnTo>
                  <a:pt x="4548100" y="399237"/>
                </a:lnTo>
                <a:lnTo>
                  <a:pt x="4947332" y="4"/>
                </a:lnTo>
                <a:lnTo>
                  <a:pt x="4999581" y="4"/>
                </a:lnTo>
                <a:lnTo>
                  <a:pt x="4572422" y="427156"/>
                </a:lnTo>
                <a:lnTo>
                  <a:pt x="4572422" y="483126"/>
                </a:lnTo>
                <a:lnTo>
                  <a:pt x="5043667" y="954362"/>
                </a:lnTo>
                <a:lnTo>
                  <a:pt x="5512409" y="485609"/>
                </a:lnTo>
                <a:lnTo>
                  <a:pt x="5512409" y="424674"/>
                </a:lnTo>
                <a:lnTo>
                  <a:pt x="5087742" y="1"/>
                </a:lnTo>
                <a:lnTo>
                  <a:pt x="5139977" y="1"/>
                </a:lnTo>
                <a:lnTo>
                  <a:pt x="5539215" y="399237"/>
                </a:lnTo>
                <a:lnTo>
                  <a:pt x="5598781" y="399237"/>
                </a:lnTo>
                <a:lnTo>
                  <a:pt x="5998007" y="2"/>
                </a:lnTo>
                <a:lnTo>
                  <a:pt x="6050249" y="2"/>
                </a:lnTo>
                <a:lnTo>
                  <a:pt x="5623232" y="427030"/>
                </a:lnTo>
                <a:lnTo>
                  <a:pt x="5623232" y="483255"/>
                </a:lnTo>
                <a:lnTo>
                  <a:pt x="6094326" y="954363"/>
                </a:lnTo>
                <a:lnTo>
                  <a:pt x="6563205" y="485481"/>
                </a:lnTo>
                <a:lnTo>
                  <a:pt x="6563205" y="4247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p>
        </p:txBody>
      </p:sp>
      <p:sp>
        <p:nvSpPr>
          <p:cNvPr id="4" name="Date Placeholder 3"/>
          <p:cNvSpPr>
            <a:spLocks noGrp="1"/>
          </p:cNvSpPr>
          <p:nvPr>
            <p:ph type="dt" sz="half" idx="10"/>
          </p:nvPr>
        </p:nvSpPr>
        <p:spPr/>
        <p:txBody>
          <a:bodyPr/>
          <a:lstStyle>
            <a:lvl1pPr algn="l">
              <a:defRPr/>
            </a:lvl1pPr>
          </a:lstStyle>
          <a:p>
            <a:fld id="{96DFF08F-DC6B-4601-B491-B0F83F6DD2DA}" type="datetimeFigureOut">
              <a:rPr lang="en-US" dirty="0"/>
              <a:pPr/>
              <a:t>6/21/2020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8" name="Straight Connector 7"/>
          <p:cNvCxnSpPr/>
          <p:nvPr/>
        </p:nvCxnSpPr>
        <p:spPr>
          <a:xfrm flipV="1">
            <a:off x="838684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8298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D73815-2707-4475-8F1A-B873CB631BB4}" type="datetimeFigureOut">
              <a:rPr lang="en-US" dirty="0"/>
              <a:t>6/21/2020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7740695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4AFB99-0EAB-4182-AFF8-E214C82A68F6}" type="datetimeFigureOut">
              <a:rPr lang="en-US" dirty="0"/>
              <a:t>6/21/2020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5326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D3794B-289A-4A80-97D7-111025398D45}" type="datetimeFigureOut">
              <a:rPr lang="en-US" dirty="0"/>
              <a:t>6/21/2020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435664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24" y="8"/>
            <a:ext cx="12191978" cy="4571994"/>
          </a:xfrm>
          <a:custGeom>
            <a:avLst/>
            <a:gdLst/>
            <a:ahLst/>
            <a:cxnLst/>
            <a:rect l="l" t="t" r="r" b="b"/>
            <a:pathLst>
              <a:path w="12191978" h="4571994">
                <a:moveTo>
                  <a:pt x="1" y="4316129"/>
                </a:moveTo>
                <a:lnTo>
                  <a:pt x="255863" y="4571991"/>
                </a:lnTo>
                <a:lnTo>
                  <a:pt x="203619" y="4571991"/>
                </a:lnTo>
                <a:lnTo>
                  <a:pt x="1" y="4368373"/>
                </a:lnTo>
                <a:close/>
                <a:moveTo>
                  <a:pt x="12191973" y="4312831"/>
                </a:moveTo>
                <a:lnTo>
                  <a:pt x="12191972" y="4365076"/>
                </a:lnTo>
                <a:lnTo>
                  <a:pt x="11985055" y="4571992"/>
                </a:lnTo>
                <a:lnTo>
                  <a:pt x="11932811" y="4571993"/>
                </a:lnTo>
                <a:close/>
                <a:moveTo>
                  <a:pt x="11817249" y="4076816"/>
                </a:moveTo>
                <a:lnTo>
                  <a:pt x="11928074" y="4076816"/>
                </a:lnTo>
                <a:lnTo>
                  <a:pt x="11928074" y="4187641"/>
                </a:lnTo>
                <a:lnTo>
                  <a:pt x="11817249" y="4187641"/>
                </a:lnTo>
                <a:close/>
                <a:moveTo>
                  <a:pt x="10766437" y="4076816"/>
                </a:moveTo>
                <a:lnTo>
                  <a:pt x="10877262" y="4076816"/>
                </a:lnTo>
                <a:lnTo>
                  <a:pt x="10877262" y="4187641"/>
                </a:lnTo>
                <a:lnTo>
                  <a:pt x="10766437" y="4187641"/>
                </a:lnTo>
                <a:close/>
                <a:moveTo>
                  <a:pt x="9715629" y="4076816"/>
                </a:moveTo>
                <a:lnTo>
                  <a:pt x="9826454" y="4076816"/>
                </a:lnTo>
                <a:lnTo>
                  <a:pt x="9826454" y="4187641"/>
                </a:lnTo>
                <a:lnTo>
                  <a:pt x="9715629" y="4187641"/>
                </a:lnTo>
                <a:close/>
                <a:moveTo>
                  <a:pt x="8664821" y="4076816"/>
                </a:moveTo>
                <a:lnTo>
                  <a:pt x="8775646" y="4076816"/>
                </a:lnTo>
                <a:lnTo>
                  <a:pt x="8775646" y="4187641"/>
                </a:lnTo>
                <a:lnTo>
                  <a:pt x="8664821" y="4187641"/>
                </a:lnTo>
                <a:close/>
                <a:moveTo>
                  <a:pt x="7614013" y="4076816"/>
                </a:moveTo>
                <a:lnTo>
                  <a:pt x="7724838" y="4076816"/>
                </a:lnTo>
                <a:lnTo>
                  <a:pt x="7724838" y="4187641"/>
                </a:lnTo>
                <a:lnTo>
                  <a:pt x="7614013" y="4187641"/>
                </a:lnTo>
                <a:close/>
                <a:moveTo>
                  <a:pt x="6563205" y="4076816"/>
                </a:moveTo>
                <a:lnTo>
                  <a:pt x="6674030" y="4076816"/>
                </a:lnTo>
                <a:lnTo>
                  <a:pt x="6674030" y="4187641"/>
                </a:lnTo>
                <a:lnTo>
                  <a:pt x="6563205" y="4187641"/>
                </a:lnTo>
                <a:close/>
                <a:moveTo>
                  <a:pt x="5512397" y="4076816"/>
                </a:moveTo>
                <a:lnTo>
                  <a:pt x="5623222" y="4076816"/>
                </a:lnTo>
                <a:lnTo>
                  <a:pt x="5623222" y="4187641"/>
                </a:lnTo>
                <a:lnTo>
                  <a:pt x="5512397" y="4187641"/>
                </a:lnTo>
                <a:close/>
                <a:moveTo>
                  <a:pt x="4461589" y="4076816"/>
                </a:moveTo>
                <a:lnTo>
                  <a:pt x="4572414" y="4076816"/>
                </a:lnTo>
                <a:lnTo>
                  <a:pt x="4572414" y="4187641"/>
                </a:lnTo>
                <a:lnTo>
                  <a:pt x="4461589" y="4187641"/>
                </a:lnTo>
                <a:close/>
                <a:moveTo>
                  <a:pt x="3410782" y="4076816"/>
                </a:moveTo>
                <a:lnTo>
                  <a:pt x="3521608" y="4076816"/>
                </a:lnTo>
                <a:lnTo>
                  <a:pt x="3521608" y="4187641"/>
                </a:lnTo>
                <a:lnTo>
                  <a:pt x="3410782" y="4187641"/>
                </a:lnTo>
                <a:close/>
                <a:moveTo>
                  <a:pt x="2359975" y="4076816"/>
                </a:moveTo>
                <a:lnTo>
                  <a:pt x="2470800" y="4076816"/>
                </a:lnTo>
                <a:lnTo>
                  <a:pt x="2470800" y="4187641"/>
                </a:lnTo>
                <a:lnTo>
                  <a:pt x="2359975" y="4187641"/>
                </a:lnTo>
                <a:close/>
                <a:moveTo>
                  <a:pt x="1309167" y="4076816"/>
                </a:moveTo>
                <a:lnTo>
                  <a:pt x="1419992" y="4076816"/>
                </a:lnTo>
                <a:lnTo>
                  <a:pt x="1419992" y="4187641"/>
                </a:lnTo>
                <a:lnTo>
                  <a:pt x="1309167" y="4187641"/>
                </a:lnTo>
                <a:close/>
                <a:moveTo>
                  <a:pt x="258359" y="4076816"/>
                </a:moveTo>
                <a:lnTo>
                  <a:pt x="369184" y="4076816"/>
                </a:lnTo>
                <a:lnTo>
                  <a:pt x="369184" y="4187641"/>
                </a:lnTo>
                <a:lnTo>
                  <a:pt x="258359" y="4187641"/>
                </a:lnTo>
                <a:close/>
                <a:moveTo>
                  <a:pt x="11291841" y="3551209"/>
                </a:moveTo>
                <a:lnTo>
                  <a:pt x="11402666" y="3551209"/>
                </a:lnTo>
                <a:lnTo>
                  <a:pt x="11402666" y="3662034"/>
                </a:lnTo>
                <a:lnTo>
                  <a:pt x="11291841" y="3662034"/>
                </a:lnTo>
                <a:close/>
                <a:moveTo>
                  <a:pt x="10241033" y="3551209"/>
                </a:moveTo>
                <a:lnTo>
                  <a:pt x="10351858" y="3551209"/>
                </a:lnTo>
                <a:lnTo>
                  <a:pt x="10351858" y="3662034"/>
                </a:lnTo>
                <a:lnTo>
                  <a:pt x="10241033" y="3662034"/>
                </a:lnTo>
                <a:close/>
                <a:moveTo>
                  <a:pt x="9190225" y="3551209"/>
                </a:moveTo>
                <a:lnTo>
                  <a:pt x="9301050" y="3551209"/>
                </a:lnTo>
                <a:lnTo>
                  <a:pt x="9301050" y="3662034"/>
                </a:lnTo>
                <a:lnTo>
                  <a:pt x="9190225" y="3662034"/>
                </a:lnTo>
                <a:close/>
                <a:moveTo>
                  <a:pt x="8139417" y="3551209"/>
                </a:moveTo>
                <a:lnTo>
                  <a:pt x="8250242" y="3551209"/>
                </a:lnTo>
                <a:lnTo>
                  <a:pt x="8250242" y="3662034"/>
                </a:lnTo>
                <a:lnTo>
                  <a:pt x="8139417" y="3662034"/>
                </a:lnTo>
                <a:close/>
                <a:moveTo>
                  <a:pt x="7088609" y="3551209"/>
                </a:moveTo>
                <a:lnTo>
                  <a:pt x="7199434" y="3551209"/>
                </a:lnTo>
                <a:lnTo>
                  <a:pt x="7199434" y="3662034"/>
                </a:lnTo>
                <a:lnTo>
                  <a:pt x="7088609" y="3662034"/>
                </a:lnTo>
                <a:close/>
                <a:moveTo>
                  <a:pt x="6037801" y="3551209"/>
                </a:moveTo>
                <a:lnTo>
                  <a:pt x="6148626" y="3551209"/>
                </a:lnTo>
                <a:lnTo>
                  <a:pt x="6148626" y="3662034"/>
                </a:lnTo>
                <a:lnTo>
                  <a:pt x="6037801" y="3662034"/>
                </a:lnTo>
                <a:close/>
                <a:moveTo>
                  <a:pt x="4986998" y="3551209"/>
                </a:moveTo>
                <a:lnTo>
                  <a:pt x="5097826" y="3551209"/>
                </a:lnTo>
                <a:lnTo>
                  <a:pt x="5097826" y="3662034"/>
                </a:lnTo>
                <a:lnTo>
                  <a:pt x="4986998" y="3662034"/>
                </a:lnTo>
                <a:close/>
                <a:moveTo>
                  <a:pt x="3936196" y="3551209"/>
                </a:moveTo>
                <a:lnTo>
                  <a:pt x="4047020" y="3551209"/>
                </a:lnTo>
                <a:lnTo>
                  <a:pt x="4047020" y="3662034"/>
                </a:lnTo>
                <a:lnTo>
                  <a:pt x="3936196" y="3662034"/>
                </a:lnTo>
                <a:close/>
                <a:moveTo>
                  <a:pt x="2885389" y="3551209"/>
                </a:moveTo>
                <a:lnTo>
                  <a:pt x="2996214" y="3551209"/>
                </a:lnTo>
                <a:lnTo>
                  <a:pt x="2996214" y="3662034"/>
                </a:lnTo>
                <a:lnTo>
                  <a:pt x="2885389" y="3662034"/>
                </a:lnTo>
                <a:close/>
                <a:moveTo>
                  <a:pt x="1834579" y="3551209"/>
                </a:moveTo>
                <a:lnTo>
                  <a:pt x="1945404" y="3551209"/>
                </a:lnTo>
                <a:lnTo>
                  <a:pt x="1945404" y="3662034"/>
                </a:lnTo>
                <a:lnTo>
                  <a:pt x="1834579" y="3662034"/>
                </a:lnTo>
                <a:close/>
                <a:moveTo>
                  <a:pt x="783773" y="3551209"/>
                </a:moveTo>
                <a:lnTo>
                  <a:pt x="894598" y="3551209"/>
                </a:lnTo>
                <a:lnTo>
                  <a:pt x="894598" y="3662034"/>
                </a:lnTo>
                <a:lnTo>
                  <a:pt x="783773" y="3662034"/>
                </a:lnTo>
                <a:close/>
                <a:moveTo>
                  <a:pt x="2942310" y="3107960"/>
                </a:moveTo>
                <a:lnTo>
                  <a:pt x="2470811" y="3579460"/>
                </a:lnTo>
                <a:lnTo>
                  <a:pt x="2470811" y="3634896"/>
                </a:lnTo>
                <a:lnTo>
                  <a:pt x="2942311" y="4106397"/>
                </a:lnTo>
                <a:lnTo>
                  <a:pt x="3410794" y="3637915"/>
                </a:lnTo>
                <a:lnTo>
                  <a:pt x="3410794" y="3576442"/>
                </a:lnTo>
                <a:close/>
                <a:moveTo>
                  <a:pt x="840944" y="3107960"/>
                </a:moveTo>
                <a:lnTo>
                  <a:pt x="369194" y="3579710"/>
                </a:lnTo>
                <a:lnTo>
                  <a:pt x="369194" y="3634648"/>
                </a:lnTo>
                <a:lnTo>
                  <a:pt x="840944" y="4106399"/>
                </a:lnTo>
                <a:lnTo>
                  <a:pt x="1309176" y="3638165"/>
                </a:lnTo>
                <a:lnTo>
                  <a:pt x="1309176" y="3576193"/>
                </a:lnTo>
                <a:close/>
                <a:moveTo>
                  <a:pt x="3992986" y="3107959"/>
                </a:moveTo>
                <a:lnTo>
                  <a:pt x="3521621" y="3579335"/>
                </a:lnTo>
                <a:lnTo>
                  <a:pt x="3521621" y="3635021"/>
                </a:lnTo>
                <a:lnTo>
                  <a:pt x="3992986" y="4106398"/>
                </a:lnTo>
                <a:lnTo>
                  <a:pt x="4461593" y="3637778"/>
                </a:lnTo>
                <a:lnTo>
                  <a:pt x="4461593" y="3576578"/>
                </a:lnTo>
                <a:close/>
                <a:moveTo>
                  <a:pt x="1891624" y="3107959"/>
                </a:moveTo>
                <a:lnTo>
                  <a:pt x="1420001" y="3579584"/>
                </a:lnTo>
                <a:lnTo>
                  <a:pt x="1420001" y="3634774"/>
                </a:lnTo>
                <a:lnTo>
                  <a:pt x="1891623" y="4106397"/>
                </a:lnTo>
                <a:lnTo>
                  <a:pt x="2359987" y="3638040"/>
                </a:lnTo>
                <a:lnTo>
                  <a:pt x="2359987" y="3576315"/>
                </a:lnTo>
                <a:close/>
                <a:moveTo>
                  <a:pt x="8195689" y="3107959"/>
                </a:moveTo>
                <a:lnTo>
                  <a:pt x="7724838" y="3578810"/>
                </a:lnTo>
                <a:lnTo>
                  <a:pt x="7724838" y="3635541"/>
                </a:lnTo>
                <a:lnTo>
                  <a:pt x="8195691" y="4106395"/>
                </a:lnTo>
                <a:lnTo>
                  <a:pt x="8664821" y="3637265"/>
                </a:lnTo>
                <a:lnTo>
                  <a:pt x="8664821" y="3577091"/>
                </a:lnTo>
                <a:close/>
                <a:moveTo>
                  <a:pt x="5043664" y="3107959"/>
                </a:moveTo>
                <a:lnTo>
                  <a:pt x="4572419" y="3579197"/>
                </a:lnTo>
                <a:lnTo>
                  <a:pt x="4572419" y="3635159"/>
                </a:lnTo>
                <a:lnTo>
                  <a:pt x="5043662" y="4106396"/>
                </a:lnTo>
                <a:lnTo>
                  <a:pt x="5512402" y="3637650"/>
                </a:lnTo>
                <a:lnTo>
                  <a:pt x="5512402" y="3576704"/>
                </a:lnTo>
                <a:close/>
                <a:moveTo>
                  <a:pt x="6094326" y="3107958"/>
                </a:moveTo>
                <a:lnTo>
                  <a:pt x="5623226" y="3579070"/>
                </a:lnTo>
                <a:lnTo>
                  <a:pt x="5623226" y="3635285"/>
                </a:lnTo>
                <a:lnTo>
                  <a:pt x="6094326" y="4106397"/>
                </a:lnTo>
                <a:lnTo>
                  <a:pt x="6563205" y="3637518"/>
                </a:lnTo>
                <a:lnTo>
                  <a:pt x="6563205" y="3576837"/>
                </a:lnTo>
                <a:close/>
                <a:moveTo>
                  <a:pt x="9246372" y="3107957"/>
                </a:moveTo>
                <a:lnTo>
                  <a:pt x="8775646" y="3578683"/>
                </a:lnTo>
                <a:lnTo>
                  <a:pt x="8775646" y="3635671"/>
                </a:lnTo>
                <a:lnTo>
                  <a:pt x="9246369" y="4106395"/>
                </a:lnTo>
                <a:lnTo>
                  <a:pt x="9715629" y="3637135"/>
                </a:lnTo>
                <a:lnTo>
                  <a:pt x="9715629" y="3577215"/>
                </a:lnTo>
                <a:close/>
                <a:moveTo>
                  <a:pt x="7145009" y="3107957"/>
                </a:moveTo>
                <a:lnTo>
                  <a:pt x="6674030" y="3578936"/>
                </a:lnTo>
                <a:lnTo>
                  <a:pt x="6674030" y="3635418"/>
                </a:lnTo>
                <a:lnTo>
                  <a:pt x="7145007" y="4106396"/>
                </a:lnTo>
                <a:lnTo>
                  <a:pt x="7614013" y="3637390"/>
                </a:lnTo>
                <a:lnTo>
                  <a:pt x="7614013" y="3576961"/>
                </a:lnTo>
                <a:close/>
                <a:moveTo>
                  <a:pt x="11347734" y="3107957"/>
                </a:moveTo>
                <a:lnTo>
                  <a:pt x="10877262" y="3578428"/>
                </a:lnTo>
                <a:lnTo>
                  <a:pt x="10877262" y="3635922"/>
                </a:lnTo>
                <a:lnTo>
                  <a:pt x="11347735" y="4106396"/>
                </a:lnTo>
                <a:lnTo>
                  <a:pt x="11817249" y="3636882"/>
                </a:lnTo>
                <a:lnTo>
                  <a:pt x="11817249" y="3577472"/>
                </a:lnTo>
                <a:close/>
                <a:moveTo>
                  <a:pt x="10297053" y="3107955"/>
                </a:moveTo>
                <a:lnTo>
                  <a:pt x="9826454" y="3578554"/>
                </a:lnTo>
                <a:lnTo>
                  <a:pt x="9826454" y="3635794"/>
                </a:lnTo>
                <a:lnTo>
                  <a:pt x="10297054" y="4106394"/>
                </a:lnTo>
                <a:lnTo>
                  <a:pt x="10766437" y="3637011"/>
                </a:lnTo>
                <a:lnTo>
                  <a:pt x="10766437" y="3577339"/>
                </a:lnTo>
                <a:close/>
                <a:moveTo>
                  <a:pt x="11817249" y="3027334"/>
                </a:moveTo>
                <a:lnTo>
                  <a:pt x="11928074" y="3027334"/>
                </a:lnTo>
                <a:lnTo>
                  <a:pt x="11928074" y="3138159"/>
                </a:lnTo>
                <a:lnTo>
                  <a:pt x="11817249" y="3138159"/>
                </a:lnTo>
                <a:close/>
                <a:moveTo>
                  <a:pt x="10766437" y="3027334"/>
                </a:moveTo>
                <a:lnTo>
                  <a:pt x="10877262" y="3027334"/>
                </a:lnTo>
                <a:lnTo>
                  <a:pt x="10877262" y="3138159"/>
                </a:lnTo>
                <a:lnTo>
                  <a:pt x="10766437" y="3138159"/>
                </a:lnTo>
                <a:close/>
                <a:moveTo>
                  <a:pt x="9715629" y="3027334"/>
                </a:moveTo>
                <a:lnTo>
                  <a:pt x="9826454" y="3027334"/>
                </a:lnTo>
                <a:lnTo>
                  <a:pt x="9826454" y="3138159"/>
                </a:lnTo>
                <a:lnTo>
                  <a:pt x="9715629" y="3138159"/>
                </a:lnTo>
                <a:close/>
                <a:moveTo>
                  <a:pt x="8664821" y="3027334"/>
                </a:moveTo>
                <a:lnTo>
                  <a:pt x="8775646" y="3027334"/>
                </a:lnTo>
                <a:lnTo>
                  <a:pt x="8775646" y="3138159"/>
                </a:lnTo>
                <a:lnTo>
                  <a:pt x="8664821" y="3138159"/>
                </a:lnTo>
                <a:close/>
                <a:moveTo>
                  <a:pt x="7614013" y="3027334"/>
                </a:moveTo>
                <a:lnTo>
                  <a:pt x="7724838" y="3027334"/>
                </a:lnTo>
                <a:lnTo>
                  <a:pt x="7724838" y="3138159"/>
                </a:lnTo>
                <a:lnTo>
                  <a:pt x="7614013" y="3138159"/>
                </a:lnTo>
                <a:close/>
                <a:moveTo>
                  <a:pt x="6563205" y="3027334"/>
                </a:moveTo>
                <a:lnTo>
                  <a:pt x="6674030" y="3027334"/>
                </a:lnTo>
                <a:lnTo>
                  <a:pt x="6674030" y="3138159"/>
                </a:lnTo>
                <a:lnTo>
                  <a:pt x="6563205" y="3138159"/>
                </a:lnTo>
                <a:close/>
                <a:moveTo>
                  <a:pt x="5512400" y="3027334"/>
                </a:moveTo>
                <a:lnTo>
                  <a:pt x="5623225" y="3027334"/>
                </a:lnTo>
                <a:lnTo>
                  <a:pt x="5623225" y="3138159"/>
                </a:lnTo>
                <a:lnTo>
                  <a:pt x="5512400" y="3138159"/>
                </a:lnTo>
                <a:close/>
                <a:moveTo>
                  <a:pt x="4461592" y="3027334"/>
                </a:moveTo>
                <a:lnTo>
                  <a:pt x="4572417" y="3027334"/>
                </a:lnTo>
                <a:lnTo>
                  <a:pt x="4572417" y="3138159"/>
                </a:lnTo>
                <a:lnTo>
                  <a:pt x="4461592" y="3138159"/>
                </a:lnTo>
                <a:close/>
                <a:moveTo>
                  <a:pt x="3410790" y="3027334"/>
                </a:moveTo>
                <a:lnTo>
                  <a:pt x="3521616" y="3027334"/>
                </a:lnTo>
                <a:lnTo>
                  <a:pt x="3521616" y="3138159"/>
                </a:lnTo>
                <a:lnTo>
                  <a:pt x="3410790" y="3138159"/>
                </a:lnTo>
                <a:close/>
                <a:moveTo>
                  <a:pt x="2359982" y="3027334"/>
                </a:moveTo>
                <a:lnTo>
                  <a:pt x="2470807" y="3027334"/>
                </a:lnTo>
                <a:lnTo>
                  <a:pt x="2470807" y="3138159"/>
                </a:lnTo>
                <a:lnTo>
                  <a:pt x="2359982" y="3138159"/>
                </a:lnTo>
                <a:close/>
                <a:moveTo>
                  <a:pt x="1309173" y="3027334"/>
                </a:moveTo>
                <a:lnTo>
                  <a:pt x="1419997" y="3027334"/>
                </a:lnTo>
                <a:lnTo>
                  <a:pt x="1419997" y="3138159"/>
                </a:lnTo>
                <a:lnTo>
                  <a:pt x="1309173" y="3138159"/>
                </a:lnTo>
                <a:close/>
                <a:moveTo>
                  <a:pt x="258365" y="3027334"/>
                </a:moveTo>
                <a:lnTo>
                  <a:pt x="369190" y="3027334"/>
                </a:lnTo>
                <a:lnTo>
                  <a:pt x="369190" y="3138159"/>
                </a:lnTo>
                <a:lnTo>
                  <a:pt x="258365" y="3138159"/>
                </a:lnTo>
                <a:close/>
                <a:moveTo>
                  <a:pt x="10794114" y="2610895"/>
                </a:moveTo>
                <a:lnTo>
                  <a:pt x="10323174" y="3081834"/>
                </a:lnTo>
                <a:lnTo>
                  <a:pt x="10792548" y="3551209"/>
                </a:lnTo>
                <a:lnTo>
                  <a:pt x="10852239" y="3551209"/>
                </a:lnTo>
                <a:lnTo>
                  <a:pt x="11321612" y="3081835"/>
                </a:lnTo>
                <a:lnTo>
                  <a:pt x="10850672" y="2610895"/>
                </a:lnTo>
                <a:close/>
                <a:moveTo>
                  <a:pt x="9743434" y="2610895"/>
                </a:moveTo>
                <a:lnTo>
                  <a:pt x="9272494" y="3081834"/>
                </a:lnTo>
                <a:lnTo>
                  <a:pt x="9741869" y="3551209"/>
                </a:lnTo>
                <a:lnTo>
                  <a:pt x="9801555" y="3551209"/>
                </a:lnTo>
                <a:lnTo>
                  <a:pt x="10270931" y="3081833"/>
                </a:lnTo>
                <a:lnTo>
                  <a:pt x="9799992" y="2610895"/>
                </a:lnTo>
                <a:close/>
                <a:moveTo>
                  <a:pt x="8692754" y="2610895"/>
                </a:moveTo>
                <a:lnTo>
                  <a:pt x="8221811" y="3081837"/>
                </a:lnTo>
                <a:lnTo>
                  <a:pt x="8691183" y="3551209"/>
                </a:lnTo>
                <a:lnTo>
                  <a:pt x="8750876" y="3551209"/>
                </a:lnTo>
                <a:lnTo>
                  <a:pt x="9220250" y="3081835"/>
                </a:lnTo>
                <a:lnTo>
                  <a:pt x="8749310" y="2610895"/>
                </a:lnTo>
                <a:close/>
                <a:moveTo>
                  <a:pt x="7642070" y="2610895"/>
                </a:moveTo>
                <a:lnTo>
                  <a:pt x="7171131" y="3081835"/>
                </a:lnTo>
                <a:lnTo>
                  <a:pt x="7640505" y="3551209"/>
                </a:lnTo>
                <a:lnTo>
                  <a:pt x="7700194" y="3551209"/>
                </a:lnTo>
                <a:lnTo>
                  <a:pt x="8169567" y="3081836"/>
                </a:lnTo>
                <a:lnTo>
                  <a:pt x="7698625" y="2610895"/>
                </a:lnTo>
                <a:close/>
                <a:moveTo>
                  <a:pt x="6591389" y="2610895"/>
                </a:moveTo>
                <a:lnTo>
                  <a:pt x="6120448" y="3081836"/>
                </a:lnTo>
                <a:lnTo>
                  <a:pt x="6589820" y="3551209"/>
                </a:lnTo>
                <a:lnTo>
                  <a:pt x="6649514" y="3551209"/>
                </a:lnTo>
                <a:lnTo>
                  <a:pt x="7118887" y="3081836"/>
                </a:lnTo>
                <a:lnTo>
                  <a:pt x="6647947" y="2610895"/>
                </a:lnTo>
                <a:close/>
                <a:moveTo>
                  <a:pt x="5540722" y="2610895"/>
                </a:moveTo>
                <a:lnTo>
                  <a:pt x="5069790" y="3081837"/>
                </a:lnTo>
                <a:lnTo>
                  <a:pt x="5539152" y="3551209"/>
                </a:lnTo>
                <a:lnTo>
                  <a:pt x="5598843" y="3551209"/>
                </a:lnTo>
                <a:lnTo>
                  <a:pt x="6068204" y="3081836"/>
                </a:lnTo>
                <a:lnTo>
                  <a:pt x="5597274" y="2610895"/>
                </a:lnTo>
                <a:close/>
                <a:moveTo>
                  <a:pt x="4490039" y="2610895"/>
                </a:moveTo>
                <a:lnTo>
                  <a:pt x="4019108" y="3081837"/>
                </a:lnTo>
                <a:lnTo>
                  <a:pt x="4488467" y="3551209"/>
                </a:lnTo>
                <a:lnTo>
                  <a:pt x="4548162" y="3551209"/>
                </a:lnTo>
                <a:lnTo>
                  <a:pt x="5017539" y="3081837"/>
                </a:lnTo>
                <a:lnTo>
                  <a:pt x="4546591" y="2610895"/>
                </a:lnTo>
                <a:close/>
                <a:moveTo>
                  <a:pt x="3439377" y="2610895"/>
                </a:moveTo>
                <a:lnTo>
                  <a:pt x="2968431" y="3081838"/>
                </a:lnTo>
                <a:lnTo>
                  <a:pt x="3437805" y="3551209"/>
                </a:lnTo>
                <a:lnTo>
                  <a:pt x="3497502" y="3551209"/>
                </a:lnTo>
                <a:lnTo>
                  <a:pt x="3966864" y="3081837"/>
                </a:lnTo>
                <a:lnTo>
                  <a:pt x="3495931" y="2610895"/>
                </a:lnTo>
                <a:close/>
                <a:moveTo>
                  <a:pt x="2388695" y="2610895"/>
                </a:moveTo>
                <a:lnTo>
                  <a:pt x="1917746" y="3081837"/>
                </a:lnTo>
                <a:lnTo>
                  <a:pt x="2387125" y="3551209"/>
                </a:lnTo>
                <a:lnTo>
                  <a:pt x="2446819" y="3551209"/>
                </a:lnTo>
                <a:lnTo>
                  <a:pt x="2916188" y="3081838"/>
                </a:lnTo>
                <a:lnTo>
                  <a:pt x="2445246" y="2610895"/>
                </a:lnTo>
                <a:close/>
                <a:moveTo>
                  <a:pt x="1338007" y="2610895"/>
                </a:moveTo>
                <a:lnTo>
                  <a:pt x="867066" y="3081838"/>
                </a:lnTo>
                <a:lnTo>
                  <a:pt x="1336436" y="3551209"/>
                </a:lnTo>
                <a:lnTo>
                  <a:pt x="1396132" y="3551209"/>
                </a:lnTo>
                <a:lnTo>
                  <a:pt x="1865502" y="3081837"/>
                </a:lnTo>
                <a:lnTo>
                  <a:pt x="1394561" y="2610895"/>
                </a:lnTo>
                <a:close/>
                <a:moveTo>
                  <a:pt x="11291841" y="2500070"/>
                </a:moveTo>
                <a:lnTo>
                  <a:pt x="11402666" y="2500070"/>
                </a:lnTo>
                <a:lnTo>
                  <a:pt x="11402666" y="2610895"/>
                </a:lnTo>
                <a:lnTo>
                  <a:pt x="11291841" y="2610895"/>
                </a:lnTo>
                <a:close/>
                <a:moveTo>
                  <a:pt x="10241033" y="2500070"/>
                </a:moveTo>
                <a:lnTo>
                  <a:pt x="10351858" y="2500070"/>
                </a:lnTo>
                <a:lnTo>
                  <a:pt x="10351858" y="2610895"/>
                </a:lnTo>
                <a:lnTo>
                  <a:pt x="10241033" y="2610895"/>
                </a:lnTo>
                <a:close/>
                <a:moveTo>
                  <a:pt x="9190225" y="2500070"/>
                </a:moveTo>
                <a:lnTo>
                  <a:pt x="9301050" y="2500070"/>
                </a:lnTo>
                <a:lnTo>
                  <a:pt x="9301050" y="2610895"/>
                </a:lnTo>
                <a:lnTo>
                  <a:pt x="9190225" y="2610895"/>
                </a:lnTo>
                <a:close/>
                <a:moveTo>
                  <a:pt x="8139417" y="2500070"/>
                </a:moveTo>
                <a:lnTo>
                  <a:pt x="8250242" y="2500070"/>
                </a:lnTo>
                <a:lnTo>
                  <a:pt x="8250242" y="2610895"/>
                </a:lnTo>
                <a:lnTo>
                  <a:pt x="8139417" y="2610895"/>
                </a:lnTo>
                <a:close/>
                <a:moveTo>
                  <a:pt x="7088609" y="2500070"/>
                </a:moveTo>
                <a:lnTo>
                  <a:pt x="7199434" y="2500070"/>
                </a:lnTo>
                <a:lnTo>
                  <a:pt x="7199434" y="2610895"/>
                </a:lnTo>
                <a:lnTo>
                  <a:pt x="7088609" y="2610895"/>
                </a:lnTo>
                <a:close/>
                <a:moveTo>
                  <a:pt x="6037801" y="2500070"/>
                </a:moveTo>
                <a:lnTo>
                  <a:pt x="6148626" y="2500070"/>
                </a:lnTo>
                <a:lnTo>
                  <a:pt x="6148626" y="2610895"/>
                </a:lnTo>
                <a:lnTo>
                  <a:pt x="6037801" y="2610895"/>
                </a:lnTo>
                <a:close/>
                <a:moveTo>
                  <a:pt x="4987000" y="2500070"/>
                </a:moveTo>
                <a:lnTo>
                  <a:pt x="5097829" y="2500070"/>
                </a:lnTo>
                <a:lnTo>
                  <a:pt x="5097829" y="2610895"/>
                </a:lnTo>
                <a:lnTo>
                  <a:pt x="4987000" y="2610895"/>
                </a:lnTo>
                <a:close/>
                <a:moveTo>
                  <a:pt x="3936200" y="2500070"/>
                </a:moveTo>
                <a:lnTo>
                  <a:pt x="4047024" y="2500070"/>
                </a:lnTo>
                <a:lnTo>
                  <a:pt x="4047024" y="2610895"/>
                </a:lnTo>
                <a:lnTo>
                  <a:pt x="3936200" y="2610895"/>
                </a:lnTo>
                <a:close/>
                <a:moveTo>
                  <a:pt x="2885393" y="2500070"/>
                </a:moveTo>
                <a:lnTo>
                  <a:pt x="2996218" y="2500070"/>
                </a:lnTo>
                <a:lnTo>
                  <a:pt x="2996218" y="2610895"/>
                </a:lnTo>
                <a:lnTo>
                  <a:pt x="2885393" y="2610895"/>
                </a:lnTo>
                <a:close/>
                <a:moveTo>
                  <a:pt x="1834583" y="2500070"/>
                </a:moveTo>
                <a:lnTo>
                  <a:pt x="1945408" y="2500070"/>
                </a:lnTo>
                <a:lnTo>
                  <a:pt x="1945408" y="2610895"/>
                </a:lnTo>
                <a:lnTo>
                  <a:pt x="1834583" y="2610895"/>
                </a:lnTo>
                <a:close/>
                <a:moveTo>
                  <a:pt x="783777" y="2500070"/>
                </a:moveTo>
                <a:lnTo>
                  <a:pt x="894602" y="2500070"/>
                </a:lnTo>
                <a:lnTo>
                  <a:pt x="894602" y="2610895"/>
                </a:lnTo>
                <a:lnTo>
                  <a:pt x="783777" y="2610895"/>
                </a:lnTo>
                <a:close/>
                <a:moveTo>
                  <a:pt x="1891623" y="2057291"/>
                </a:moveTo>
                <a:lnTo>
                  <a:pt x="1420005" y="2528898"/>
                </a:lnTo>
                <a:lnTo>
                  <a:pt x="1420005" y="2584095"/>
                </a:lnTo>
                <a:lnTo>
                  <a:pt x="1891624" y="3055715"/>
                </a:lnTo>
                <a:lnTo>
                  <a:pt x="2359991" y="2587356"/>
                </a:lnTo>
                <a:lnTo>
                  <a:pt x="2359991" y="2525640"/>
                </a:lnTo>
                <a:close/>
                <a:moveTo>
                  <a:pt x="2942310" y="2057291"/>
                </a:moveTo>
                <a:lnTo>
                  <a:pt x="2470816" y="2528774"/>
                </a:lnTo>
                <a:lnTo>
                  <a:pt x="2470816" y="2584221"/>
                </a:lnTo>
                <a:lnTo>
                  <a:pt x="2942310" y="3055716"/>
                </a:lnTo>
                <a:lnTo>
                  <a:pt x="3410799" y="2587229"/>
                </a:lnTo>
                <a:lnTo>
                  <a:pt x="3410799" y="2525765"/>
                </a:lnTo>
                <a:close/>
                <a:moveTo>
                  <a:pt x="3992986" y="2057290"/>
                </a:moveTo>
                <a:lnTo>
                  <a:pt x="3521627" y="2528649"/>
                </a:lnTo>
                <a:lnTo>
                  <a:pt x="3521627" y="2584345"/>
                </a:lnTo>
                <a:lnTo>
                  <a:pt x="3992986" y="3055715"/>
                </a:lnTo>
                <a:lnTo>
                  <a:pt x="4461596" y="2587094"/>
                </a:lnTo>
                <a:lnTo>
                  <a:pt x="4461596" y="2525899"/>
                </a:lnTo>
                <a:close/>
                <a:moveTo>
                  <a:pt x="840944" y="2057289"/>
                </a:moveTo>
                <a:lnTo>
                  <a:pt x="369198" y="2529024"/>
                </a:lnTo>
                <a:lnTo>
                  <a:pt x="369198" y="2583969"/>
                </a:lnTo>
                <a:lnTo>
                  <a:pt x="840944" y="3055716"/>
                </a:lnTo>
                <a:lnTo>
                  <a:pt x="1309180" y="2587479"/>
                </a:lnTo>
                <a:lnTo>
                  <a:pt x="1309180" y="2525514"/>
                </a:lnTo>
                <a:close/>
                <a:moveTo>
                  <a:pt x="7145007" y="2057289"/>
                </a:moveTo>
                <a:lnTo>
                  <a:pt x="6674030" y="2528255"/>
                </a:lnTo>
                <a:lnTo>
                  <a:pt x="6674030" y="2584733"/>
                </a:lnTo>
                <a:lnTo>
                  <a:pt x="7145010" y="3055713"/>
                </a:lnTo>
                <a:lnTo>
                  <a:pt x="7614013" y="2586710"/>
                </a:lnTo>
                <a:lnTo>
                  <a:pt x="7614013" y="2526283"/>
                </a:lnTo>
                <a:close/>
                <a:moveTo>
                  <a:pt x="5043664" y="2057289"/>
                </a:moveTo>
                <a:lnTo>
                  <a:pt x="4572421" y="2528513"/>
                </a:lnTo>
                <a:lnTo>
                  <a:pt x="4572421" y="2584480"/>
                </a:lnTo>
                <a:lnTo>
                  <a:pt x="5043664" y="3055715"/>
                </a:lnTo>
                <a:lnTo>
                  <a:pt x="5512404" y="2586968"/>
                </a:lnTo>
                <a:lnTo>
                  <a:pt x="5512404" y="2526024"/>
                </a:lnTo>
                <a:close/>
                <a:moveTo>
                  <a:pt x="10297053" y="2057288"/>
                </a:moveTo>
                <a:lnTo>
                  <a:pt x="9826454" y="2527875"/>
                </a:lnTo>
                <a:lnTo>
                  <a:pt x="9826454" y="2585115"/>
                </a:lnTo>
                <a:lnTo>
                  <a:pt x="10297052" y="3055713"/>
                </a:lnTo>
                <a:lnTo>
                  <a:pt x="10766437" y="2586328"/>
                </a:lnTo>
                <a:lnTo>
                  <a:pt x="10766437" y="2526660"/>
                </a:lnTo>
                <a:close/>
                <a:moveTo>
                  <a:pt x="9246373" y="2057288"/>
                </a:moveTo>
                <a:lnTo>
                  <a:pt x="8775646" y="2528002"/>
                </a:lnTo>
                <a:lnTo>
                  <a:pt x="8775646" y="2584986"/>
                </a:lnTo>
                <a:lnTo>
                  <a:pt x="9246373" y="3055713"/>
                </a:lnTo>
                <a:lnTo>
                  <a:pt x="9715629" y="2586457"/>
                </a:lnTo>
                <a:lnTo>
                  <a:pt x="9715629" y="2526532"/>
                </a:lnTo>
                <a:close/>
                <a:moveTo>
                  <a:pt x="8195690" y="2057288"/>
                </a:moveTo>
                <a:lnTo>
                  <a:pt x="7724838" y="2528128"/>
                </a:lnTo>
                <a:lnTo>
                  <a:pt x="7724838" y="2584864"/>
                </a:lnTo>
                <a:lnTo>
                  <a:pt x="8195689" y="3055714"/>
                </a:lnTo>
                <a:lnTo>
                  <a:pt x="8664821" y="2586582"/>
                </a:lnTo>
                <a:lnTo>
                  <a:pt x="8664821" y="2526406"/>
                </a:lnTo>
                <a:close/>
                <a:moveTo>
                  <a:pt x="6094328" y="2057287"/>
                </a:moveTo>
                <a:lnTo>
                  <a:pt x="5623228" y="2528386"/>
                </a:lnTo>
                <a:lnTo>
                  <a:pt x="5623228" y="2584606"/>
                </a:lnTo>
                <a:lnTo>
                  <a:pt x="6094325" y="3055714"/>
                </a:lnTo>
                <a:lnTo>
                  <a:pt x="6563205" y="2586835"/>
                </a:lnTo>
                <a:lnTo>
                  <a:pt x="6563205" y="2526153"/>
                </a:lnTo>
                <a:close/>
                <a:moveTo>
                  <a:pt x="11347736" y="2057286"/>
                </a:moveTo>
                <a:lnTo>
                  <a:pt x="10877262" y="2527747"/>
                </a:lnTo>
                <a:lnTo>
                  <a:pt x="10877262" y="2585241"/>
                </a:lnTo>
                <a:lnTo>
                  <a:pt x="11347734" y="3055713"/>
                </a:lnTo>
                <a:lnTo>
                  <a:pt x="11817249" y="2586199"/>
                </a:lnTo>
                <a:lnTo>
                  <a:pt x="11817249" y="2526787"/>
                </a:lnTo>
                <a:close/>
                <a:moveTo>
                  <a:pt x="258363" y="1973449"/>
                </a:moveTo>
                <a:lnTo>
                  <a:pt x="369188" y="1973449"/>
                </a:lnTo>
                <a:lnTo>
                  <a:pt x="369188" y="2084274"/>
                </a:lnTo>
                <a:lnTo>
                  <a:pt x="258363" y="2084274"/>
                </a:lnTo>
                <a:close/>
                <a:moveTo>
                  <a:pt x="2359980" y="1973449"/>
                </a:moveTo>
                <a:lnTo>
                  <a:pt x="2470805" y="1973449"/>
                </a:lnTo>
                <a:lnTo>
                  <a:pt x="2470805" y="2084274"/>
                </a:lnTo>
                <a:lnTo>
                  <a:pt x="2359980" y="2084274"/>
                </a:lnTo>
                <a:close/>
                <a:moveTo>
                  <a:pt x="1309171" y="1973449"/>
                </a:moveTo>
                <a:lnTo>
                  <a:pt x="1419995" y="1973449"/>
                </a:lnTo>
                <a:lnTo>
                  <a:pt x="1419995" y="2084274"/>
                </a:lnTo>
                <a:lnTo>
                  <a:pt x="1309171" y="2084274"/>
                </a:lnTo>
                <a:close/>
                <a:moveTo>
                  <a:pt x="4461591" y="1973448"/>
                </a:moveTo>
                <a:lnTo>
                  <a:pt x="4572416" y="1973448"/>
                </a:lnTo>
                <a:lnTo>
                  <a:pt x="4572416" y="2084273"/>
                </a:lnTo>
                <a:lnTo>
                  <a:pt x="4461591" y="2084273"/>
                </a:lnTo>
                <a:close/>
                <a:moveTo>
                  <a:pt x="3410788" y="1973448"/>
                </a:moveTo>
                <a:lnTo>
                  <a:pt x="3521614" y="1973448"/>
                </a:lnTo>
                <a:lnTo>
                  <a:pt x="3521614" y="2084273"/>
                </a:lnTo>
                <a:lnTo>
                  <a:pt x="3410788" y="2084273"/>
                </a:lnTo>
                <a:close/>
                <a:moveTo>
                  <a:pt x="6563205" y="1973448"/>
                </a:moveTo>
                <a:lnTo>
                  <a:pt x="6674030" y="1973448"/>
                </a:lnTo>
                <a:lnTo>
                  <a:pt x="6674030" y="2084273"/>
                </a:lnTo>
                <a:lnTo>
                  <a:pt x="6563205" y="2084273"/>
                </a:lnTo>
                <a:close/>
                <a:moveTo>
                  <a:pt x="5512399" y="1973448"/>
                </a:moveTo>
                <a:lnTo>
                  <a:pt x="5623224" y="1973448"/>
                </a:lnTo>
                <a:lnTo>
                  <a:pt x="5623224" y="2084273"/>
                </a:lnTo>
                <a:lnTo>
                  <a:pt x="5512399" y="2084273"/>
                </a:lnTo>
                <a:close/>
                <a:moveTo>
                  <a:pt x="7614013" y="1973448"/>
                </a:moveTo>
                <a:lnTo>
                  <a:pt x="7724838" y="1973448"/>
                </a:lnTo>
                <a:lnTo>
                  <a:pt x="7724838" y="2084273"/>
                </a:lnTo>
                <a:lnTo>
                  <a:pt x="7614013" y="2084273"/>
                </a:lnTo>
                <a:close/>
                <a:moveTo>
                  <a:pt x="9715629" y="1973448"/>
                </a:moveTo>
                <a:lnTo>
                  <a:pt x="9826454" y="1973448"/>
                </a:lnTo>
                <a:lnTo>
                  <a:pt x="9826454" y="2084273"/>
                </a:lnTo>
                <a:lnTo>
                  <a:pt x="9715629" y="2084273"/>
                </a:lnTo>
                <a:close/>
                <a:moveTo>
                  <a:pt x="8664821" y="1973448"/>
                </a:moveTo>
                <a:lnTo>
                  <a:pt x="8775646" y="1973448"/>
                </a:lnTo>
                <a:lnTo>
                  <a:pt x="8775646" y="2084273"/>
                </a:lnTo>
                <a:lnTo>
                  <a:pt x="8664821" y="2084273"/>
                </a:lnTo>
                <a:close/>
                <a:moveTo>
                  <a:pt x="11817249" y="1973448"/>
                </a:moveTo>
                <a:lnTo>
                  <a:pt x="11928074" y="1973448"/>
                </a:lnTo>
                <a:lnTo>
                  <a:pt x="11928074" y="2084273"/>
                </a:lnTo>
                <a:lnTo>
                  <a:pt x="11817249" y="2084273"/>
                </a:lnTo>
                <a:close/>
                <a:moveTo>
                  <a:pt x="10766437" y="1973448"/>
                </a:moveTo>
                <a:lnTo>
                  <a:pt x="10877262" y="1973448"/>
                </a:lnTo>
                <a:lnTo>
                  <a:pt x="10877262" y="2084273"/>
                </a:lnTo>
                <a:lnTo>
                  <a:pt x="10766437" y="2084273"/>
                </a:lnTo>
                <a:close/>
                <a:moveTo>
                  <a:pt x="3441643" y="1557959"/>
                </a:moveTo>
                <a:lnTo>
                  <a:pt x="2968431" y="2031169"/>
                </a:lnTo>
                <a:lnTo>
                  <a:pt x="3437348" y="2500070"/>
                </a:lnTo>
                <a:lnTo>
                  <a:pt x="3497959" y="2500070"/>
                </a:lnTo>
                <a:lnTo>
                  <a:pt x="3966865" y="2031168"/>
                </a:lnTo>
                <a:lnTo>
                  <a:pt x="3493665" y="1557959"/>
                </a:lnTo>
                <a:close/>
                <a:moveTo>
                  <a:pt x="2390961" y="1557959"/>
                </a:moveTo>
                <a:lnTo>
                  <a:pt x="1917745" y="2031169"/>
                </a:lnTo>
                <a:lnTo>
                  <a:pt x="2386665" y="2500070"/>
                </a:lnTo>
                <a:lnTo>
                  <a:pt x="2447277" y="2500070"/>
                </a:lnTo>
                <a:lnTo>
                  <a:pt x="2916189" y="2031169"/>
                </a:lnTo>
                <a:lnTo>
                  <a:pt x="2442980" y="1557959"/>
                </a:lnTo>
                <a:close/>
                <a:moveTo>
                  <a:pt x="1340273" y="1557959"/>
                </a:moveTo>
                <a:lnTo>
                  <a:pt x="867066" y="2031167"/>
                </a:lnTo>
                <a:lnTo>
                  <a:pt x="1335980" y="2500070"/>
                </a:lnTo>
                <a:lnTo>
                  <a:pt x="1396589" y="2500070"/>
                </a:lnTo>
                <a:lnTo>
                  <a:pt x="1865501" y="2031169"/>
                </a:lnTo>
                <a:lnTo>
                  <a:pt x="1392293" y="1557959"/>
                </a:lnTo>
                <a:close/>
                <a:moveTo>
                  <a:pt x="5542986" y="1557958"/>
                </a:moveTo>
                <a:lnTo>
                  <a:pt x="5069790" y="2031167"/>
                </a:lnTo>
                <a:lnTo>
                  <a:pt x="5538694" y="2500070"/>
                </a:lnTo>
                <a:lnTo>
                  <a:pt x="5599302" y="2500070"/>
                </a:lnTo>
                <a:lnTo>
                  <a:pt x="6068206" y="2031166"/>
                </a:lnTo>
                <a:lnTo>
                  <a:pt x="5595011" y="1557958"/>
                </a:lnTo>
                <a:close/>
                <a:moveTo>
                  <a:pt x="4492305" y="1557958"/>
                </a:moveTo>
                <a:lnTo>
                  <a:pt x="4019109" y="2031168"/>
                </a:lnTo>
                <a:lnTo>
                  <a:pt x="4488010" y="2500070"/>
                </a:lnTo>
                <a:lnTo>
                  <a:pt x="4548620" y="2500070"/>
                </a:lnTo>
                <a:lnTo>
                  <a:pt x="5017539" y="2031167"/>
                </a:lnTo>
                <a:lnTo>
                  <a:pt x="4544326" y="1557958"/>
                </a:lnTo>
                <a:close/>
                <a:moveTo>
                  <a:pt x="7644337" y="1557958"/>
                </a:moveTo>
                <a:lnTo>
                  <a:pt x="7171129" y="2031167"/>
                </a:lnTo>
                <a:lnTo>
                  <a:pt x="7640044" y="2500070"/>
                </a:lnTo>
                <a:lnTo>
                  <a:pt x="7700653" y="2500070"/>
                </a:lnTo>
                <a:lnTo>
                  <a:pt x="8169569" y="2031167"/>
                </a:lnTo>
                <a:lnTo>
                  <a:pt x="7696361" y="1557958"/>
                </a:lnTo>
                <a:close/>
                <a:moveTo>
                  <a:pt x="6593656" y="1557958"/>
                </a:moveTo>
                <a:lnTo>
                  <a:pt x="6120450" y="2031165"/>
                </a:lnTo>
                <a:lnTo>
                  <a:pt x="6589366" y="2500070"/>
                </a:lnTo>
                <a:lnTo>
                  <a:pt x="6649970" y="2500070"/>
                </a:lnTo>
                <a:lnTo>
                  <a:pt x="7118885" y="2031167"/>
                </a:lnTo>
                <a:lnTo>
                  <a:pt x="6645676" y="1557958"/>
                </a:lnTo>
                <a:close/>
                <a:moveTo>
                  <a:pt x="9745703" y="1557958"/>
                </a:moveTo>
                <a:lnTo>
                  <a:pt x="9272494" y="2031167"/>
                </a:lnTo>
                <a:lnTo>
                  <a:pt x="9741408" y="2500070"/>
                </a:lnTo>
                <a:lnTo>
                  <a:pt x="9802016" y="2500070"/>
                </a:lnTo>
                <a:lnTo>
                  <a:pt x="10270931" y="2031167"/>
                </a:lnTo>
                <a:lnTo>
                  <a:pt x="9797723" y="1557958"/>
                </a:lnTo>
                <a:close/>
                <a:moveTo>
                  <a:pt x="8695019" y="1557958"/>
                </a:moveTo>
                <a:lnTo>
                  <a:pt x="8221812" y="2031166"/>
                </a:lnTo>
                <a:lnTo>
                  <a:pt x="8690730" y="2500070"/>
                </a:lnTo>
                <a:lnTo>
                  <a:pt x="8751334" y="2500070"/>
                </a:lnTo>
                <a:lnTo>
                  <a:pt x="9220250" y="2031166"/>
                </a:lnTo>
                <a:lnTo>
                  <a:pt x="8747043" y="1557958"/>
                </a:lnTo>
                <a:close/>
                <a:moveTo>
                  <a:pt x="10796383" y="1557958"/>
                </a:moveTo>
                <a:lnTo>
                  <a:pt x="10323175" y="2031166"/>
                </a:lnTo>
                <a:lnTo>
                  <a:pt x="10792091" y="2500070"/>
                </a:lnTo>
                <a:lnTo>
                  <a:pt x="10852696" y="2500070"/>
                </a:lnTo>
                <a:lnTo>
                  <a:pt x="11321614" y="2031164"/>
                </a:lnTo>
                <a:lnTo>
                  <a:pt x="10848409" y="1557958"/>
                </a:lnTo>
                <a:close/>
                <a:moveTo>
                  <a:pt x="783781" y="1447135"/>
                </a:moveTo>
                <a:lnTo>
                  <a:pt x="894606" y="1447135"/>
                </a:lnTo>
                <a:lnTo>
                  <a:pt x="894606" y="1557959"/>
                </a:lnTo>
                <a:lnTo>
                  <a:pt x="783781" y="1557959"/>
                </a:lnTo>
                <a:close/>
                <a:moveTo>
                  <a:pt x="1834586" y="1447134"/>
                </a:moveTo>
                <a:lnTo>
                  <a:pt x="1945411" y="1447134"/>
                </a:lnTo>
                <a:lnTo>
                  <a:pt x="1945411" y="1557959"/>
                </a:lnTo>
                <a:lnTo>
                  <a:pt x="1834586" y="1557959"/>
                </a:lnTo>
                <a:close/>
                <a:moveTo>
                  <a:pt x="4987002" y="1447134"/>
                </a:moveTo>
                <a:lnTo>
                  <a:pt x="5097832" y="1447134"/>
                </a:lnTo>
                <a:lnTo>
                  <a:pt x="5097832" y="1557958"/>
                </a:lnTo>
                <a:lnTo>
                  <a:pt x="4987002" y="1557958"/>
                </a:lnTo>
                <a:close/>
                <a:moveTo>
                  <a:pt x="3936204" y="1447134"/>
                </a:moveTo>
                <a:lnTo>
                  <a:pt x="4047028" y="1447134"/>
                </a:lnTo>
                <a:lnTo>
                  <a:pt x="4047028" y="1557959"/>
                </a:lnTo>
                <a:lnTo>
                  <a:pt x="3936204" y="1557959"/>
                </a:lnTo>
                <a:close/>
                <a:moveTo>
                  <a:pt x="2885398" y="1447134"/>
                </a:moveTo>
                <a:lnTo>
                  <a:pt x="2996224" y="1447134"/>
                </a:lnTo>
                <a:lnTo>
                  <a:pt x="2996224" y="1557959"/>
                </a:lnTo>
                <a:lnTo>
                  <a:pt x="2885398" y="1557959"/>
                </a:lnTo>
                <a:close/>
                <a:moveTo>
                  <a:pt x="6037801" y="1447133"/>
                </a:moveTo>
                <a:lnTo>
                  <a:pt x="6148626" y="1447133"/>
                </a:lnTo>
                <a:lnTo>
                  <a:pt x="6148626" y="1557958"/>
                </a:lnTo>
                <a:lnTo>
                  <a:pt x="6037801" y="1557958"/>
                </a:lnTo>
                <a:close/>
                <a:moveTo>
                  <a:pt x="9190225" y="1447133"/>
                </a:moveTo>
                <a:lnTo>
                  <a:pt x="9301050" y="1447133"/>
                </a:lnTo>
                <a:lnTo>
                  <a:pt x="9301050" y="1557958"/>
                </a:lnTo>
                <a:lnTo>
                  <a:pt x="9190225" y="1557958"/>
                </a:lnTo>
                <a:close/>
                <a:moveTo>
                  <a:pt x="8139417" y="1447133"/>
                </a:moveTo>
                <a:lnTo>
                  <a:pt x="8250242" y="1447133"/>
                </a:lnTo>
                <a:lnTo>
                  <a:pt x="8250242" y="1557958"/>
                </a:lnTo>
                <a:lnTo>
                  <a:pt x="8139417" y="1557958"/>
                </a:lnTo>
                <a:close/>
                <a:moveTo>
                  <a:pt x="7088609" y="1447133"/>
                </a:moveTo>
                <a:lnTo>
                  <a:pt x="7199434" y="1447133"/>
                </a:lnTo>
                <a:lnTo>
                  <a:pt x="7199434" y="1557958"/>
                </a:lnTo>
                <a:lnTo>
                  <a:pt x="7088609" y="1557958"/>
                </a:lnTo>
                <a:close/>
                <a:moveTo>
                  <a:pt x="10241033" y="1447133"/>
                </a:moveTo>
                <a:lnTo>
                  <a:pt x="10351858" y="1447133"/>
                </a:lnTo>
                <a:lnTo>
                  <a:pt x="10351858" y="1557957"/>
                </a:lnTo>
                <a:lnTo>
                  <a:pt x="10241033" y="1557957"/>
                </a:lnTo>
                <a:close/>
                <a:moveTo>
                  <a:pt x="11291841" y="1447133"/>
                </a:moveTo>
                <a:lnTo>
                  <a:pt x="11402666" y="1447133"/>
                </a:lnTo>
                <a:lnTo>
                  <a:pt x="11402666" y="1557957"/>
                </a:lnTo>
                <a:lnTo>
                  <a:pt x="11291841" y="1557957"/>
                </a:lnTo>
                <a:close/>
                <a:moveTo>
                  <a:pt x="2942310" y="1006607"/>
                </a:moveTo>
                <a:lnTo>
                  <a:pt x="2470820" y="1478100"/>
                </a:lnTo>
                <a:lnTo>
                  <a:pt x="2470820" y="1533556"/>
                </a:lnTo>
                <a:lnTo>
                  <a:pt x="2942310" y="2005047"/>
                </a:lnTo>
                <a:lnTo>
                  <a:pt x="3410804" y="1536556"/>
                </a:lnTo>
                <a:lnTo>
                  <a:pt x="3410804" y="1475099"/>
                </a:lnTo>
                <a:close/>
                <a:moveTo>
                  <a:pt x="1891623" y="1006607"/>
                </a:moveTo>
                <a:lnTo>
                  <a:pt x="1420008" y="1478224"/>
                </a:lnTo>
                <a:lnTo>
                  <a:pt x="1420008" y="1533431"/>
                </a:lnTo>
                <a:lnTo>
                  <a:pt x="1891623" y="2005047"/>
                </a:lnTo>
                <a:lnTo>
                  <a:pt x="2359996" y="1536681"/>
                </a:lnTo>
                <a:lnTo>
                  <a:pt x="2359996" y="1474975"/>
                </a:lnTo>
                <a:close/>
                <a:moveTo>
                  <a:pt x="840943" y="1006607"/>
                </a:moveTo>
                <a:lnTo>
                  <a:pt x="369202" y="1478351"/>
                </a:lnTo>
                <a:lnTo>
                  <a:pt x="369202" y="1533303"/>
                </a:lnTo>
                <a:lnTo>
                  <a:pt x="840944" y="2005046"/>
                </a:lnTo>
                <a:lnTo>
                  <a:pt x="1309184" y="1536806"/>
                </a:lnTo>
                <a:lnTo>
                  <a:pt x="1309184" y="1474850"/>
                </a:lnTo>
                <a:close/>
                <a:moveTo>
                  <a:pt x="3992987" y="1006606"/>
                </a:moveTo>
                <a:lnTo>
                  <a:pt x="3521631" y="1477974"/>
                </a:lnTo>
                <a:lnTo>
                  <a:pt x="3521631" y="1533680"/>
                </a:lnTo>
                <a:lnTo>
                  <a:pt x="3992986" y="2005046"/>
                </a:lnTo>
                <a:lnTo>
                  <a:pt x="4461598" y="1536423"/>
                </a:lnTo>
                <a:lnTo>
                  <a:pt x="4461598" y="1475230"/>
                </a:lnTo>
                <a:close/>
                <a:moveTo>
                  <a:pt x="6094326" y="1006605"/>
                </a:moveTo>
                <a:lnTo>
                  <a:pt x="5623230" y="1477714"/>
                </a:lnTo>
                <a:lnTo>
                  <a:pt x="5623230" y="1533934"/>
                </a:lnTo>
                <a:lnTo>
                  <a:pt x="6094328" y="2005044"/>
                </a:lnTo>
                <a:lnTo>
                  <a:pt x="6563205" y="1536166"/>
                </a:lnTo>
                <a:lnTo>
                  <a:pt x="6563205" y="1475487"/>
                </a:lnTo>
                <a:close/>
                <a:moveTo>
                  <a:pt x="9246371" y="1006604"/>
                </a:moveTo>
                <a:lnTo>
                  <a:pt x="8775646" y="1477332"/>
                </a:lnTo>
                <a:lnTo>
                  <a:pt x="8775646" y="1534319"/>
                </a:lnTo>
                <a:lnTo>
                  <a:pt x="9246371" y="2005045"/>
                </a:lnTo>
                <a:lnTo>
                  <a:pt x="9715629" y="1535786"/>
                </a:lnTo>
                <a:lnTo>
                  <a:pt x="9715629" y="1475864"/>
                </a:lnTo>
                <a:close/>
                <a:moveTo>
                  <a:pt x="5043669" y="1006604"/>
                </a:moveTo>
                <a:lnTo>
                  <a:pt x="4572422" y="1477843"/>
                </a:lnTo>
                <a:lnTo>
                  <a:pt x="4572422" y="1533811"/>
                </a:lnTo>
                <a:lnTo>
                  <a:pt x="5043664" y="2005045"/>
                </a:lnTo>
                <a:lnTo>
                  <a:pt x="5512407" y="1536296"/>
                </a:lnTo>
                <a:lnTo>
                  <a:pt x="5512407" y="1475351"/>
                </a:lnTo>
                <a:close/>
                <a:moveTo>
                  <a:pt x="11347735" y="1006604"/>
                </a:moveTo>
                <a:lnTo>
                  <a:pt x="10877262" y="1477079"/>
                </a:lnTo>
                <a:lnTo>
                  <a:pt x="10877262" y="1534567"/>
                </a:lnTo>
                <a:lnTo>
                  <a:pt x="11347736" y="2005041"/>
                </a:lnTo>
                <a:lnTo>
                  <a:pt x="11817249" y="1535528"/>
                </a:lnTo>
                <a:lnTo>
                  <a:pt x="11817249" y="1476120"/>
                </a:lnTo>
                <a:close/>
                <a:moveTo>
                  <a:pt x="8195690" y="1006604"/>
                </a:moveTo>
                <a:lnTo>
                  <a:pt x="7724838" y="1477458"/>
                </a:lnTo>
                <a:lnTo>
                  <a:pt x="7724838" y="1534191"/>
                </a:lnTo>
                <a:lnTo>
                  <a:pt x="8195691" y="2005044"/>
                </a:lnTo>
                <a:lnTo>
                  <a:pt x="8664821" y="1535914"/>
                </a:lnTo>
                <a:lnTo>
                  <a:pt x="8664821" y="1475736"/>
                </a:lnTo>
                <a:close/>
                <a:moveTo>
                  <a:pt x="7145009" y="1006604"/>
                </a:moveTo>
                <a:lnTo>
                  <a:pt x="6674030" y="1477584"/>
                </a:lnTo>
                <a:lnTo>
                  <a:pt x="6674030" y="1534069"/>
                </a:lnTo>
                <a:lnTo>
                  <a:pt x="7145007" y="2005046"/>
                </a:lnTo>
                <a:lnTo>
                  <a:pt x="7614013" y="1536039"/>
                </a:lnTo>
                <a:lnTo>
                  <a:pt x="7614013" y="1475610"/>
                </a:lnTo>
                <a:close/>
                <a:moveTo>
                  <a:pt x="10297056" y="1006603"/>
                </a:moveTo>
                <a:lnTo>
                  <a:pt x="9826454" y="1477207"/>
                </a:lnTo>
                <a:lnTo>
                  <a:pt x="9826454" y="1534445"/>
                </a:lnTo>
                <a:lnTo>
                  <a:pt x="10297053" y="2005045"/>
                </a:lnTo>
                <a:lnTo>
                  <a:pt x="10766437" y="1535660"/>
                </a:lnTo>
                <a:lnTo>
                  <a:pt x="10766437" y="1475986"/>
                </a:lnTo>
                <a:close/>
                <a:moveTo>
                  <a:pt x="258361" y="922634"/>
                </a:moveTo>
                <a:lnTo>
                  <a:pt x="369186" y="922634"/>
                </a:lnTo>
                <a:lnTo>
                  <a:pt x="369186" y="1033459"/>
                </a:lnTo>
                <a:lnTo>
                  <a:pt x="258361" y="1033459"/>
                </a:lnTo>
                <a:close/>
                <a:moveTo>
                  <a:pt x="2359977" y="922633"/>
                </a:moveTo>
                <a:lnTo>
                  <a:pt x="2470802" y="922633"/>
                </a:lnTo>
                <a:lnTo>
                  <a:pt x="2470802" y="1033458"/>
                </a:lnTo>
                <a:lnTo>
                  <a:pt x="2359977" y="1033458"/>
                </a:lnTo>
                <a:close/>
                <a:moveTo>
                  <a:pt x="1309169" y="922633"/>
                </a:moveTo>
                <a:lnTo>
                  <a:pt x="1419993" y="922633"/>
                </a:lnTo>
                <a:lnTo>
                  <a:pt x="1419993" y="1033458"/>
                </a:lnTo>
                <a:lnTo>
                  <a:pt x="1309169" y="1033458"/>
                </a:lnTo>
                <a:close/>
                <a:moveTo>
                  <a:pt x="5512398" y="922633"/>
                </a:moveTo>
                <a:lnTo>
                  <a:pt x="5623223" y="922633"/>
                </a:lnTo>
                <a:lnTo>
                  <a:pt x="5623223" y="1033458"/>
                </a:lnTo>
                <a:lnTo>
                  <a:pt x="5512398" y="1033458"/>
                </a:lnTo>
                <a:close/>
                <a:moveTo>
                  <a:pt x="4461591" y="922633"/>
                </a:moveTo>
                <a:lnTo>
                  <a:pt x="4572415" y="922633"/>
                </a:lnTo>
                <a:lnTo>
                  <a:pt x="4572415" y="1033458"/>
                </a:lnTo>
                <a:lnTo>
                  <a:pt x="4461591" y="1033458"/>
                </a:lnTo>
                <a:close/>
                <a:moveTo>
                  <a:pt x="3410785" y="922633"/>
                </a:moveTo>
                <a:lnTo>
                  <a:pt x="3521610" y="922633"/>
                </a:lnTo>
                <a:lnTo>
                  <a:pt x="3521610" y="1033458"/>
                </a:lnTo>
                <a:lnTo>
                  <a:pt x="3410785" y="1033458"/>
                </a:lnTo>
                <a:close/>
                <a:moveTo>
                  <a:pt x="7614013" y="922633"/>
                </a:moveTo>
                <a:lnTo>
                  <a:pt x="7724838" y="922633"/>
                </a:lnTo>
                <a:lnTo>
                  <a:pt x="7724838" y="1033458"/>
                </a:lnTo>
                <a:lnTo>
                  <a:pt x="7614013" y="1033458"/>
                </a:lnTo>
                <a:close/>
                <a:moveTo>
                  <a:pt x="6563205" y="922633"/>
                </a:moveTo>
                <a:lnTo>
                  <a:pt x="6674030" y="922633"/>
                </a:lnTo>
                <a:lnTo>
                  <a:pt x="6674030" y="1033458"/>
                </a:lnTo>
                <a:lnTo>
                  <a:pt x="6563205" y="1033458"/>
                </a:lnTo>
                <a:close/>
                <a:moveTo>
                  <a:pt x="10766437" y="922633"/>
                </a:moveTo>
                <a:lnTo>
                  <a:pt x="10877262" y="922633"/>
                </a:lnTo>
                <a:lnTo>
                  <a:pt x="10877262" y="1033458"/>
                </a:lnTo>
                <a:lnTo>
                  <a:pt x="10766437" y="1033458"/>
                </a:lnTo>
                <a:close/>
                <a:moveTo>
                  <a:pt x="9715629" y="922633"/>
                </a:moveTo>
                <a:lnTo>
                  <a:pt x="9826454" y="922633"/>
                </a:lnTo>
                <a:lnTo>
                  <a:pt x="9826454" y="1033458"/>
                </a:lnTo>
                <a:lnTo>
                  <a:pt x="9715629" y="1033458"/>
                </a:lnTo>
                <a:close/>
                <a:moveTo>
                  <a:pt x="8664821" y="922633"/>
                </a:moveTo>
                <a:lnTo>
                  <a:pt x="8775646" y="922633"/>
                </a:lnTo>
                <a:lnTo>
                  <a:pt x="8775646" y="1033458"/>
                </a:lnTo>
                <a:lnTo>
                  <a:pt x="8664821" y="1033458"/>
                </a:lnTo>
                <a:close/>
                <a:moveTo>
                  <a:pt x="11817249" y="922633"/>
                </a:moveTo>
                <a:lnTo>
                  <a:pt x="11928074" y="922633"/>
                </a:lnTo>
                <a:lnTo>
                  <a:pt x="11928074" y="1033458"/>
                </a:lnTo>
                <a:lnTo>
                  <a:pt x="11817249" y="1033458"/>
                </a:lnTo>
                <a:close/>
                <a:moveTo>
                  <a:pt x="1337485" y="510062"/>
                </a:moveTo>
                <a:lnTo>
                  <a:pt x="867065" y="980486"/>
                </a:lnTo>
                <a:lnTo>
                  <a:pt x="1333712" y="1447134"/>
                </a:lnTo>
                <a:lnTo>
                  <a:pt x="1398855" y="1447134"/>
                </a:lnTo>
                <a:lnTo>
                  <a:pt x="1865501" y="980486"/>
                </a:lnTo>
                <a:lnTo>
                  <a:pt x="1395081" y="510062"/>
                </a:lnTo>
                <a:close/>
                <a:moveTo>
                  <a:pt x="2388173" y="510062"/>
                </a:moveTo>
                <a:lnTo>
                  <a:pt x="1917745" y="980486"/>
                </a:lnTo>
                <a:lnTo>
                  <a:pt x="2384399" y="1447134"/>
                </a:lnTo>
                <a:lnTo>
                  <a:pt x="2449542" y="1447134"/>
                </a:lnTo>
                <a:lnTo>
                  <a:pt x="2916189" y="980486"/>
                </a:lnTo>
                <a:lnTo>
                  <a:pt x="2445767" y="510062"/>
                </a:lnTo>
                <a:close/>
                <a:moveTo>
                  <a:pt x="3438856" y="510062"/>
                </a:moveTo>
                <a:lnTo>
                  <a:pt x="2968432" y="980486"/>
                </a:lnTo>
                <a:lnTo>
                  <a:pt x="3435083" y="1447134"/>
                </a:lnTo>
                <a:lnTo>
                  <a:pt x="3500228" y="1447134"/>
                </a:lnTo>
                <a:lnTo>
                  <a:pt x="3966865" y="980485"/>
                </a:lnTo>
                <a:lnTo>
                  <a:pt x="3496454" y="510062"/>
                </a:lnTo>
                <a:close/>
                <a:moveTo>
                  <a:pt x="4489518" y="510062"/>
                </a:moveTo>
                <a:lnTo>
                  <a:pt x="4019109" y="980485"/>
                </a:lnTo>
                <a:lnTo>
                  <a:pt x="4485744" y="1447134"/>
                </a:lnTo>
                <a:lnTo>
                  <a:pt x="4550887" y="1447134"/>
                </a:lnTo>
                <a:lnTo>
                  <a:pt x="5017543" y="980483"/>
                </a:lnTo>
                <a:lnTo>
                  <a:pt x="4547118" y="510062"/>
                </a:lnTo>
                <a:close/>
                <a:moveTo>
                  <a:pt x="5540201" y="510062"/>
                </a:moveTo>
                <a:lnTo>
                  <a:pt x="5069792" y="980483"/>
                </a:lnTo>
                <a:lnTo>
                  <a:pt x="5536431" y="1447134"/>
                </a:lnTo>
                <a:lnTo>
                  <a:pt x="5601567" y="1447134"/>
                </a:lnTo>
                <a:lnTo>
                  <a:pt x="6068204" y="980484"/>
                </a:lnTo>
                <a:lnTo>
                  <a:pt x="5597797" y="510062"/>
                </a:lnTo>
                <a:close/>
                <a:moveTo>
                  <a:pt x="6590867" y="510062"/>
                </a:moveTo>
                <a:lnTo>
                  <a:pt x="6120447" y="980484"/>
                </a:lnTo>
                <a:lnTo>
                  <a:pt x="6587095" y="1447133"/>
                </a:lnTo>
                <a:lnTo>
                  <a:pt x="6652238" y="1447133"/>
                </a:lnTo>
                <a:lnTo>
                  <a:pt x="7118887" y="980483"/>
                </a:lnTo>
                <a:lnTo>
                  <a:pt x="6648468" y="510062"/>
                </a:lnTo>
                <a:close/>
                <a:moveTo>
                  <a:pt x="7641550" y="510061"/>
                </a:moveTo>
                <a:lnTo>
                  <a:pt x="7171131" y="980482"/>
                </a:lnTo>
                <a:lnTo>
                  <a:pt x="7637780" y="1447133"/>
                </a:lnTo>
                <a:lnTo>
                  <a:pt x="7702919" y="1447133"/>
                </a:lnTo>
                <a:lnTo>
                  <a:pt x="8169568" y="980483"/>
                </a:lnTo>
                <a:lnTo>
                  <a:pt x="7699149" y="510061"/>
                </a:lnTo>
                <a:close/>
                <a:moveTo>
                  <a:pt x="8692232" y="510061"/>
                </a:moveTo>
                <a:lnTo>
                  <a:pt x="8221811" y="980484"/>
                </a:lnTo>
                <a:lnTo>
                  <a:pt x="8688459" y="1447133"/>
                </a:lnTo>
                <a:lnTo>
                  <a:pt x="8753603" y="1447133"/>
                </a:lnTo>
                <a:lnTo>
                  <a:pt x="9220250" y="980484"/>
                </a:lnTo>
                <a:lnTo>
                  <a:pt x="8749829" y="510061"/>
                </a:lnTo>
                <a:close/>
                <a:moveTo>
                  <a:pt x="10793597" y="510061"/>
                </a:moveTo>
                <a:lnTo>
                  <a:pt x="10323178" y="980482"/>
                </a:lnTo>
                <a:lnTo>
                  <a:pt x="10789828" y="1447133"/>
                </a:lnTo>
                <a:lnTo>
                  <a:pt x="10854964" y="1447133"/>
                </a:lnTo>
                <a:lnTo>
                  <a:pt x="11321613" y="980483"/>
                </a:lnTo>
                <a:lnTo>
                  <a:pt x="10851193" y="510061"/>
                </a:lnTo>
                <a:close/>
                <a:moveTo>
                  <a:pt x="9742913" y="510061"/>
                </a:moveTo>
                <a:lnTo>
                  <a:pt x="9272493" y="980483"/>
                </a:lnTo>
                <a:lnTo>
                  <a:pt x="9739141" y="1447133"/>
                </a:lnTo>
                <a:lnTo>
                  <a:pt x="9804283" y="1447133"/>
                </a:lnTo>
                <a:lnTo>
                  <a:pt x="10270933" y="980481"/>
                </a:lnTo>
                <a:lnTo>
                  <a:pt x="9800515" y="510061"/>
                </a:lnTo>
                <a:close/>
                <a:moveTo>
                  <a:pt x="783785" y="399238"/>
                </a:moveTo>
                <a:lnTo>
                  <a:pt x="894609" y="399238"/>
                </a:lnTo>
                <a:lnTo>
                  <a:pt x="894609" y="510062"/>
                </a:lnTo>
                <a:lnTo>
                  <a:pt x="783785" y="510062"/>
                </a:lnTo>
                <a:close/>
                <a:moveTo>
                  <a:pt x="2885401" y="399237"/>
                </a:moveTo>
                <a:lnTo>
                  <a:pt x="2996227" y="399237"/>
                </a:lnTo>
                <a:lnTo>
                  <a:pt x="2996227" y="510062"/>
                </a:lnTo>
                <a:lnTo>
                  <a:pt x="2885401" y="510062"/>
                </a:lnTo>
                <a:close/>
                <a:moveTo>
                  <a:pt x="1834590" y="399237"/>
                </a:moveTo>
                <a:lnTo>
                  <a:pt x="1945415" y="399237"/>
                </a:lnTo>
                <a:lnTo>
                  <a:pt x="1945415" y="510062"/>
                </a:lnTo>
                <a:lnTo>
                  <a:pt x="1834590" y="510062"/>
                </a:lnTo>
                <a:close/>
                <a:moveTo>
                  <a:pt x="3936208" y="399237"/>
                </a:moveTo>
                <a:lnTo>
                  <a:pt x="4047032" y="399237"/>
                </a:lnTo>
                <a:lnTo>
                  <a:pt x="4047032" y="510062"/>
                </a:lnTo>
                <a:lnTo>
                  <a:pt x="3936208" y="510062"/>
                </a:lnTo>
                <a:close/>
                <a:moveTo>
                  <a:pt x="4987004" y="399237"/>
                </a:moveTo>
                <a:lnTo>
                  <a:pt x="5097834" y="399237"/>
                </a:lnTo>
                <a:lnTo>
                  <a:pt x="5097834" y="510062"/>
                </a:lnTo>
                <a:lnTo>
                  <a:pt x="4987004" y="510062"/>
                </a:lnTo>
                <a:close/>
                <a:moveTo>
                  <a:pt x="6037802" y="399237"/>
                </a:moveTo>
                <a:lnTo>
                  <a:pt x="6148626" y="399237"/>
                </a:lnTo>
                <a:lnTo>
                  <a:pt x="6148626" y="510062"/>
                </a:lnTo>
                <a:lnTo>
                  <a:pt x="6037802" y="510062"/>
                </a:lnTo>
                <a:close/>
                <a:moveTo>
                  <a:pt x="7088609" y="399237"/>
                </a:moveTo>
                <a:lnTo>
                  <a:pt x="7199434" y="399237"/>
                </a:lnTo>
                <a:lnTo>
                  <a:pt x="7199434" y="510061"/>
                </a:lnTo>
                <a:lnTo>
                  <a:pt x="7088609" y="510061"/>
                </a:lnTo>
                <a:close/>
                <a:moveTo>
                  <a:pt x="8139417" y="399237"/>
                </a:moveTo>
                <a:lnTo>
                  <a:pt x="8250242" y="399237"/>
                </a:lnTo>
                <a:lnTo>
                  <a:pt x="8250242" y="510061"/>
                </a:lnTo>
                <a:lnTo>
                  <a:pt x="8139417" y="510061"/>
                </a:lnTo>
                <a:close/>
                <a:moveTo>
                  <a:pt x="9190225" y="399236"/>
                </a:moveTo>
                <a:lnTo>
                  <a:pt x="9301050" y="399236"/>
                </a:lnTo>
                <a:lnTo>
                  <a:pt x="9301050" y="510061"/>
                </a:lnTo>
                <a:lnTo>
                  <a:pt x="9190225" y="510061"/>
                </a:lnTo>
                <a:close/>
                <a:moveTo>
                  <a:pt x="10241033" y="399236"/>
                </a:moveTo>
                <a:lnTo>
                  <a:pt x="10351858" y="399236"/>
                </a:lnTo>
                <a:lnTo>
                  <a:pt x="10351858" y="510061"/>
                </a:lnTo>
                <a:lnTo>
                  <a:pt x="10241033" y="510061"/>
                </a:lnTo>
                <a:close/>
                <a:moveTo>
                  <a:pt x="11291841" y="399236"/>
                </a:moveTo>
                <a:lnTo>
                  <a:pt x="11402666" y="399236"/>
                </a:lnTo>
                <a:lnTo>
                  <a:pt x="11402666" y="510061"/>
                </a:lnTo>
                <a:lnTo>
                  <a:pt x="11291841" y="510061"/>
                </a:lnTo>
                <a:close/>
                <a:moveTo>
                  <a:pt x="6138405" y="0"/>
                </a:moveTo>
                <a:lnTo>
                  <a:pt x="6190649" y="0"/>
                </a:lnTo>
                <a:lnTo>
                  <a:pt x="6589887" y="399237"/>
                </a:lnTo>
                <a:lnTo>
                  <a:pt x="6649449" y="399237"/>
                </a:lnTo>
                <a:lnTo>
                  <a:pt x="7048684" y="2"/>
                </a:lnTo>
                <a:lnTo>
                  <a:pt x="7100928" y="2"/>
                </a:lnTo>
                <a:lnTo>
                  <a:pt x="6674030" y="426899"/>
                </a:lnTo>
                <a:lnTo>
                  <a:pt x="6674030" y="483379"/>
                </a:lnTo>
                <a:lnTo>
                  <a:pt x="7145009" y="954361"/>
                </a:lnTo>
                <a:lnTo>
                  <a:pt x="7614013" y="485355"/>
                </a:lnTo>
                <a:lnTo>
                  <a:pt x="7614013" y="424926"/>
                </a:lnTo>
                <a:lnTo>
                  <a:pt x="7189086" y="0"/>
                </a:lnTo>
                <a:lnTo>
                  <a:pt x="7241329" y="0"/>
                </a:lnTo>
                <a:lnTo>
                  <a:pt x="7640566" y="399237"/>
                </a:lnTo>
                <a:lnTo>
                  <a:pt x="7700131" y="399237"/>
                </a:lnTo>
                <a:lnTo>
                  <a:pt x="8099367" y="1"/>
                </a:lnTo>
                <a:lnTo>
                  <a:pt x="8151611" y="1"/>
                </a:lnTo>
                <a:lnTo>
                  <a:pt x="7724838" y="426774"/>
                </a:lnTo>
                <a:lnTo>
                  <a:pt x="7724838" y="483508"/>
                </a:lnTo>
                <a:lnTo>
                  <a:pt x="8195689" y="954363"/>
                </a:lnTo>
                <a:lnTo>
                  <a:pt x="8664821" y="485229"/>
                </a:lnTo>
                <a:lnTo>
                  <a:pt x="8664821" y="425053"/>
                </a:lnTo>
                <a:lnTo>
                  <a:pt x="8239767" y="0"/>
                </a:lnTo>
                <a:lnTo>
                  <a:pt x="8292011" y="0"/>
                </a:lnTo>
                <a:lnTo>
                  <a:pt x="8691248" y="399236"/>
                </a:lnTo>
                <a:lnTo>
                  <a:pt x="8750812" y="399236"/>
                </a:lnTo>
                <a:lnTo>
                  <a:pt x="9150049" y="1"/>
                </a:lnTo>
                <a:lnTo>
                  <a:pt x="9202293" y="1"/>
                </a:lnTo>
                <a:lnTo>
                  <a:pt x="8775646" y="426647"/>
                </a:lnTo>
                <a:lnTo>
                  <a:pt x="8775646" y="483635"/>
                </a:lnTo>
                <a:lnTo>
                  <a:pt x="9246372" y="954363"/>
                </a:lnTo>
                <a:lnTo>
                  <a:pt x="9715629" y="485103"/>
                </a:lnTo>
                <a:lnTo>
                  <a:pt x="9715629" y="425175"/>
                </a:lnTo>
                <a:lnTo>
                  <a:pt x="9290453" y="0"/>
                </a:lnTo>
                <a:lnTo>
                  <a:pt x="9342696" y="0"/>
                </a:lnTo>
                <a:lnTo>
                  <a:pt x="9741934" y="399236"/>
                </a:lnTo>
                <a:lnTo>
                  <a:pt x="9801496" y="399236"/>
                </a:lnTo>
                <a:lnTo>
                  <a:pt x="10200732" y="1"/>
                </a:lnTo>
                <a:lnTo>
                  <a:pt x="10252974" y="1"/>
                </a:lnTo>
                <a:lnTo>
                  <a:pt x="9826454" y="426520"/>
                </a:lnTo>
                <a:lnTo>
                  <a:pt x="9826454" y="483756"/>
                </a:lnTo>
                <a:lnTo>
                  <a:pt x="10297055" y="954360"/>
                </a:lnTo>
                <a:lnTo>
                  <a:pt x="10766437" y="484975"/>
                </a:lnTo>
                <a:lnTo>
                  <a:pt x="10766437" y="425305"/>
                </a:lnTo>
                <a:lnTo>
                  <a:pt x="10341131" y="0"/>
                </a:lnTo>
                <a:lnTo>
                  <a:pt x="10393375" y="0"/>
                </a:lnTo>
                <a:lnTo>
                  <a:pt x="10792612" y="399236"/>
                </a:lnTo>
                <a:lnTo>
                  <a:pt x="10852176" y="399236"/>
                </a:lnTo>
                <a:lnTo>
                  <a:pt x="11251411" y="3"/>
                </a:lnTo>
                <a:lnTo>
                  <a:pt x="11303657" y="3"/>
                </a:lnTo>
                <a:lnTo>
                  <a:pt x="10877262" y="426397"/>
                </a:lnTo>
                <a:lnTo>
                  <a:pt x="10877262" y="483887"/>
                </a:lnTo>
                <a:lnTo>
                  <a:pt x="11347735" y="954362"/>
                </a:lnTo>
                <a:lnTo>
                  <a:pt x="11817249" y="484846"/>
                </a:lnTo>
                <a:lnTo>
                  <a:pt x="11817249" y="425436"/>
                </a:lnTo>
                <a:lnTo>
                  <a:pt x="11391812" y="0"/>
                </a:lnTo>
                <a:lnTo>
                  <a:pt x="11444056" y="0"/>
                </a:lnTo>
                <a:lnTo>
                  <a:pt x="11843293" y="399236"/>
                </a:lnTo>
                <a:lnTo>
                  <a:pt x="11902859" y="399236"/>
                </a:lnTo>
                <a:lnTo>
                  <a:pt x="12191973" y="110123"/>
                </a:lnTo>
                <a:lnTo>
                  <a:pt x="12191973" y="162366"/>
                </a:lnTo>
                <a:lnTo>
                  <a:pt x="11928074" y="426265"/>
                </a:lnTo>
                <a:lnTo>
                  <a:pt x="11928074" y="484017"/>
                </a:lnTo>
                <a:lnTo>
                  <a:pt x="12191974" y="747926"/>
                </a:lnTo>
                <a:lnTo>
                  <a:pt x="12191974" y="800166"/>
                </a:lnTo>
                <a:lnTo>
                  <a:pt x="11901874" y="510061"/>
                </a:lnTo>
                <a:lnTo>
                  <a:pt x="11844278" y="510061"/>
                </a:lnTo>
                <a:lnTo>
                  <a:pt x="11373857" y="980483"/>
                </a:lnTo>
                <a:lnTo>
                  <a:pt x="11840505" y="1447132"/>
                </a:lnTo>
                <a:lnTo>
                  <a:pt x="11905645" y="1447132"/>
                </a:lnTo>
                <a:lnTo>
                  <a:pt x="12191976" y="1160803"/>
                </a:lnTo>
                <a:lnTo>
                  <a:pt x="12191976" y="1213046"/>
                </a:lnTo>
                <a:lnTo>
                  <a:pt x="11928074" y="1476947"/>
                </a:lnTo>
                <a:lnTo>
                  <a:pt x="11928074" y="1534702"/>
                </a:lnTo>
                <a:lnTo>
                  <a:pt x="12191975" y="1798604"/>
                </a:lnTo>
                <a:lnTo>
                  <a:pt x="12191975" y="1850847"/>
                </a:lnTo>
                <a:lnTo>
                  <a:pt x="11899087" y="1557957"/>
                </a:lnTo>
                <a:lnTo>
                  <a:pt x="11847063" y="1557957"/>
                </a:lnTo>
                <a:lnTo>
                  <a:pt x="11373858" y="2031163"/>
                </a:lnTo>
                <a:lnTo>
                  <a:pt x="11842778" y="2500070"/>
                </a:lnTo>
                <a:lnTo>
                  <a:pt x="11903378" y="2500070"/>
                </a:lnTo>
                <a:lnTo>
                  <a:pt x="12191975" y="2211473"/>
                </a:lnTo>
                <a:lnTo>
                  <a:pt x="12191974" y="2263716"/>
                </a:lnTo>
                <a:lnTo>
                  <a:pt x="11928074" y="2527616"/>
                </a:lnTo>
                <a:lnTo>
                  <a:pt x="11928074" y="2585366"/>
                </a:lnTo>
                <a:lnTo>
                  <a:pt x="12191978" y="2849270"/>
                </a:lnTo>
                <a:lnTo>
                  <a:pt x="12191977" y="2901515"/>
                </a:lnTo>
                <a:lnTo>
                  <a:pt x="11901357" y="2610895"/>
                </a:lnTo>
                <a:lnTo>
                  <a:pt x="11844795" y="2610895"/>
                </a:lnTo>
                <a:lnTo>
                  <a:pt x="11373856" y="3081835"/>
                </a:lnTo>
                <a:lnTo>
                  <a:pt x="11843230" y="3551209"/>
                </a:lnTo>
                <a:lnTo>
                  <a:pt x="11902922" y="3551209"/>
                </a:lnTo>
                <a:lnTo>
                  <a:pt x="12191974" y="3262156"/>
                </a:lnTo>
                <a:lnTo>
                  <a:pt x="12191974" y="3314400"/>
                </a:lnTo>
                <a:lnTo>
                  <a:pt x="11928074" y="3578299"/>
                </a:lnTo>
                <a:lnTo>
                  <a:pt x="11928074" y="3636053"/>
                </a:lnTo>
                <a:lnTo>
                  <a:pt x="12191975" y="3899954"/>
                </a:lnTo>
                <a:lnTo>
                  <a:pt x="12191975" y="3952198"/>
                </a:lnTo>
                <a:lnTo>
                  <a:pt x="11901811" y="3662034"/>
                </a:lnTo>
                <a:lnTo>
                  <a:pt x="11844339" y="3662034"/>
                </a:lnTo>
                <a:lnTo>
                  <a:pt x="11373856" y="4132518"/>
                </a:lnTo>
                <a:lnTo>
                  <a:pt x="11813331" y="4571992"/>
                </a:lnTo>
                <a:lnTo>
                  <a:pt x="11761089" y="4571991"/>
                </a:lnTo>
                <a:lnTo>
                  <a:pt x="11347736" y="4158638"/>
                </a:lnTo>
                <a:lnTo>
                  <a:pt x="10934382" y="4571992"/>
                </a:lnTo>
                <a:lnTo>
                  <a:pt x="10882138" y="4571992"/>
                </a:lnTo>
                <a:lnTo>
                  <a:pt x="11321614" y="4132516"/>
                </a:lnTo>
                <a:lnTo>
                  <a:pt x="10851132" y="3662034"/>
                </a:lnTo>
                <a:lnTo>
                  <a:pt x="10793656" y="3662034"/>
                </a:lnTo>
                <a:lnTo>
                  <a:pt x="10323175" y="4132515"/>
                </a:lnTo>
                <a:lnTo>
                  <a:pt x="10762651" y="4571991"/>
                </a:lnTo>
                <a:lnTo>
                  <a:pt x="10710406" y="4571992"/>
                </a:lnTo>
                <a:lnTo>
                  <a:pt x="10297052" y="4158638"/>
                </a:lnTo>
                <a:lnTo>
                  <a:pt x="9883699" y="4571992"/>
                </a:lnTo>
                <a:lnTo>
                  <a:pt x="9831456" y="4571992"/>
                </a:lnTo>
                <a:lnTo>
                  <a:pt x="10270931" y="4132517"/>
                </a:lnTo>
                <a:lnTo>
                  <a:pt x="9800448" y="3662034"/>
                </a:lnTo>
                <a:lnTo>
                  <a:pt x="9742974" y="3662034"/>
                </a:lnTo>
                <a:lnTo>
                  <a:pt x="9272491" y="4132517"/>
                </a:lnTo>
                <a:lnTo>
                  <a:pt x="9711968" y="4571993"/>
                </a:lnTo>
                <a:lnTo>
                  <a:pt x="9659723" y="4571993"/>
                </a:lnTo>
                <a:lnTo>
                  <a:pt x="9246369" y="4158639"/>
                </a:lnTo>
                <a:lnTo>
                  <a:pt x="8833016" y="4571992"/>
                </a:lnTo>
                <a:lnTo>
                  <a:pt x="8780772" y="4571992"/>
                </a:lnTo>
                <a:lnTo>
                  <a:pt x="9220247" y="4132517"/>
                </a:lnTo>
                <a:lnTo>
                  <a:pt x="8749764" y="3662034"/>
                </a:lnTo>
                <a:lnTo>
                  <a:pt x="8692294" y="3662034"/>
                </a:lnTo>
                <a:lnTo>
                  <a:pt x="8221812" y="4132516"/>
                </a:lnTo>
                <a:lnTo>
                  <a:pt x="8661288" y="4571992"/>
                </a:lnTo>
                <a:lnTo>
                  <a:pt x="8609042" y="4571992"/>
                </a:lnTo>
                <a:lnTo>
                  <a:pt x="8195689" y="4158639"/>
                </a:lnTo>
                <a:lnTo>
                  <a:pt x="7782334" y="4571994"/>
                </a:lnTo>
                <a:lnTo>
                  <a:pt x="7730092" y="4571994"/>
                </a:lnTo>
                <a:lnTo>
                  <a:pt x="8169568" y="4132518"/>
                </a:lnTo>
                <a:lnTo>
                  <a:pt x="7699085" y="3662034"/>
                </a:lnTo>
                <a:lnTo>
                  <a:pt x="7641614" y="3662034"/>
                </a:lnTo>
                <a:lnTo>
                  <a:pt x="7171129" y="4132518"/>
                </a:lnTo>
                <a:lnTo>
                  <a:pt x="7610604" y="4571993"/>
                </a:lnTo>
                <a:lnTo>
                  <a:pt x="7558360" y="4571993"/>
                </a:lnTo>
                <a:lnTo>
                  <a:pt x="7145007" y="4158640"/>
                </a:lnTo>
                <a:lnTo>
                  <a:pt x="6731655" y="4571993"/>
                </a:lnTo>
                <a:lnTo>
                  <a:pt x="6679410" y="4571993"/>
                </a:lnTo>
                <a:lnTo>
                  <a:pt x="7118885" y="4132518"/>
                </a:lnTo>
                <a:lnTo>
                  <a:pt x="6648402" y="3662034"/>
                </a:lnTo>
                <a:lnTo>
                  <a:pt x="6590932" y="3662034"/>
                </a:lnTo>
                <a:lnTo>
                  <a:pt x="6120448" y="4132519"/>
                </a:lnTo>
                <a:lnTo>
                  <a:pt x="6559922" y="4571993"/>
                </a:lnTo>
                <a:lnTo>
                  <a:pt x="6507678" y="4571993"/>
                </a:lnTo>
                <a:lnTo>
                  <a:pt x="6094326" y="4158641"/>
                </a:lnTo>
                <a:lnTo>
                  <a:pt x="5680985" y="4571992"/>
                </a:lnTo>
                <a:lnTo>
                  <a:pt x="5628744" y="4571992"/>
                </a:lnTo>
                <a:lnTo>
                  <a:pt x="6068205" y="4132519"/>
                </a:lnTo>
                <a:lnTo>
                  <a:pt x="5597731" y="3662034"/>
                </a:lnTo>
                <a:lnTo>
                  <a:pt x="5540263" y="3662034"/>
                </a:lnTo>
                <a:lnTo>
                  <a:pt x="5069789" y="4132518"/>
                </a:lnTo>
                <a:lnTo>
                  <a:pt x="5509253" y="4571993"/>
                </a:lnTo>
                <a:lnTo>
                  <a:pt x="5457012" y="4571993"/>
                </a:lnTo>
                <a:lnTo>
                  <a:pt x="5043664" y="4158640"/>
                </a:lnTo>
                <a:lnTo>
                  <a:pt x="4630303" y="4571992"/>
                </a:lnTo>
                <a:lnTo>
                  <a:pt x="4578059" y="4571992"/>
                </a:lnTo>
                <a:lnTo>
                  <a:pt x="5017539" y="4132518"/>
                </a:lnTo>
                <a:lnTo>
                  <a:pt x="4547049" y="3662034"/>
                </a:lnTo>
                <a:lnTo>
                  <a:pt x="4489581" y="3662034"/>
                </a:lnTo>
                <a:lnTo>
                  <a:pt x="4019108" y="4132519"/>
                </a:lnTo>
                <a:lnTo>
                  <a:pt x="4458568" y="4571993"/>
                </a:lnTo>
                <a:lnTo>
                  <a:pt x="4406323" y="4571993"/>
                </a:lnTo>
                <a:lnTo>
                  <a:pt x="3992985" y="4158641"/>
                </a:lnTo>
                <a:lnTo>
                  <a:pt x="3579645" y="4571992"/>
                </a:lnTo>
                <a:lnTo>
                  <a:pt x="3527403" y="4571992"/>
                </a:lnTo>
                <a:lnTo>
                  <a:pt x="3966864" y="4132520"/>
                </a:lnTo>
                <a:lnTo>
                  <a:pt x="3496388" y="3662034"/>
                </a:lnTo>
                <a:lnTo>
                  <a:pt x="3438920" y="3662034"/>
                </a:lnTo>
                <a:lnTo>
                  <a:pt x="2968432" y="4132519"/>
                </a:lnTo>
                <a:lnTo>
                  <a:pt x="3407908" y="4571992"/>
                </a:lnTo>
                <a:lnTo>
                  <a:pt x="3355663" y="4571992"/>
                </a:lnTo>
                <a:lnTo>
                  <a:pt x="2942311" y="4158641"/>
                </a:lnTo>
                <a:lnTo>
                  <a:pt x="2528961" y="4571991"/>
                </a:lnTo>
                <a:lnTo>
                  <a:pt x="2476717" y="4571991"/>
                </a:lnTo>
                <a:lnTo>
                  <a:pt x="2916189" y="4132519"/>
                </a:lnTo>
                <a:lnTo>
                  <a:pt x="2445706" y="3662034"/>
                </a:lnTo>
                <a:lnTo>
                  <a:pt x="2388237" y="3662034"/>
                </a:lnTo>
                <a:lnTo>
                  <a:pt x="1917745" y="4132520"/>
                </a:lnTo>
                <a:lnTo>
                  <a:pt x="2357225" y="4571992"/>
                </a:lnTo>
                <a:lnTo>
                  <a:pt x="2304981" y="4571993"/>
                </a:lnTo>
                <a:lnTo>
                  <a:pt x="1891623" y="4158642"/>
                </a:lnTo>
                <a:lnTo>
                  <a:pt x="1478275" y="4571991"/>
                </a:lnTo>
                <a:lnTo>
                  <a:pt x="1426031" y="4571991"/>
                </a:lnTo>
                <a:lnTo>
                  <a:pt x="1865501" y="4132520"/>
                </a:lnTo>
                <a:lnTo>
                  <a:pt x="1395017" y="3662034"/>
                </a:lnTo>
                <a:lnTo>
                  <a:pt x="1337551" y="3662034"/>
                </a:lnTo>
                <a:lnTo>
                  <a:pt x="867066" y="4132521"/>
                </a:lnTo>
                <a:lnTo>
                  <a:pt x="1306536" y="4571992"/>
                </a:lnTo>
                <a:lnTo>
                  <a:pt x="1254292" y="4571992"/>
                </a:lnTo>
                <a:lnTo>
                  <a:pt x="840944" y="4158643"/>
                </a:lnTo>
                <a:lnTo>
                  <a:pt x="427595" y="4571993"/>
                </a:lnTo>
                <a:lnTo>
                  <a:pt x="375351" y="4571993"/>
                </a:lnTo>
                <a:lnTo>
                  <a:pt x="814822" y="4132521"/>
                </a:lnTo>
                <a:lnTo>
                  <a:pt x="344336" y="3662034"/>
                </a:lnTo>
                <a:lnTo>
                  <a:pt x="286870" y="3662034"/>
                </a:lnTo>
                <a:lnTo>
                  <a:pt x="5" y="3948900"/>
                </a:lnTo>
                <a:lnTo>
                  <a:pt x="5" y="3896656"/>
                </a:lnTo>
                <a:lnTo>
                  <a:pt x="258369" y="3638291"/>
                </a:lnTo>
                <a:lnTo>
                  <a:pt x="258369" y="3576066"/>
                </a:lnTo>
                <a:lnTo>
                  <a:pt x="1" y="3317698"/>
                </a:lnTo>
                <a:lnTo>
                  <a:pt x="1" y="3265454"/>
                </a:lnTo>
                <a:lnTo>
                  <a:pt x="285756" y="3551209"/>
                </a:lnTo>
                <a:lnTo>
                  <a:pt x="345451" y="3551209"/>
                </a:lnTo>
                <a:lnTo>
                  <a:pt x="814822" y="3081838"/>
                </a:lnTo>
                <a:lnTo>
                  <a:pt x="343880" y="2610895"/>
                </a:lnTo>
                <a:lnTo>
                  <a:pt x="287328" y="2610895"/>
                </a:lnTo>
                <a:lnTo>
                  <a:pt x="6" y="2898217"/>
                </a:lnTo>
                <a:lnTo>
                  <a:pt x="6" y="2845973"/>
                </a:lnTo>
                <a:lnTo>
                  <a:pt x="258373" y="2587605"/>
                </a:lnTo>
                <a:lnTo>
                  <a:pt x="258373" y="2525388"/>
                </a:lnTo>
                <a:lnTo>
                  <a:pt x="1" y="2267015"/>
                </a:lnTo>
                <a:lnTo>
                  <a:pt x="0" y="2214770"/>
                </a:lnTo>
                <a:lnTo>
                  <a:pt x="285299" y="2500070"/>
                </a:lnTo>
                <a:lnTo>
                  <a:pt x="345909" y="2500070"/>
                </a:lnTo>
                <a:lnTo>
                  <a:pt x="814822" y="2031167"/>
                </a:lnTo>
                <a:lnTo>
                  <a:pt x="341616" y="1557959"/>
                </a:lnTo>
                <a:lnTo>
                  <a:pt x="289593" y="1557959"/>
                </a:lnTo>
                <a:lnTo>
                  <a:pt x="4" y="1847551"/>
                </a:lnTo>
                <a:lnTo>
                  <a:pt x="4" y="1795307"/>
                </a:lnTo>
                <a:lnTo>
                  <a:pt x="258377" y="1536932"/>
                </a:lnTo>
                <a:lnTo>
                  <a:pt x="258377" y="1474721"/>
                </a:lnTo>
                <a:lnTo>
                  <a:pt x="2" y="1216345"/>
                </a:lnTo>
                <a:lnTo>
                  <a:pt x="2" y="1164102"/>
                </a:lnTo>
                <a:lnTo>
                  <a:pt x="283034" y="1447135"/>
                </a:lnTo>
                <a:lnTo>
                  <a:pt x="348175" y="1447135"/>
                </a:lnTo>
                <a:lnTo>
                  <a:pt x="814821" y="980486"/>
                </a:lnTo>
                <a:lnTo>
                  <a:pt x="344401" y="510062"/>
                </a:lnTo>
                <a:lnTo>
                  <a:pt x="286805" y="510062"/>
                </a:lnTo>
                <a:lnTo>
                  <a:pt x="5" y="796868"/>
                </a:lnTo>
                <a:lnTo>
                  <a:pt x="5" y="744628"/>
                </a:lnTo>
                <a:lnTo>
                  <a:pt x="258382" y="486242"/>
                </a:lnTo>
                <a:lnTo>
                  <a:pt x="258382" y="424043"/>
                </a:lnTo>
                <a:lnTo>
                  <a:pt x="3" y="165664"/>
                </a:lnTo>
                <a:lnTo>
                  <a:pt x="3" y="113420"/>
                </a:lnTo>
                <a:lnTo>
                  <a:pt x="285820" y="399237"/>
                </a:lnTo>
                <a:lnTo>
                  <a:pt x="345386" y="399237"/>
                </a:lnTo>
                <a:lnTo>
                  <a:pt x="744622" y="2"/>
                </a:lnTo>
                <a:lnTo>
                  <a:pt x="796865" y="2"/>
                </a:lnTo>
                <a:lnTo>
                  <a:pt x="369206" y="427661"/>
                </a:lnTo>
                <a:lnTo>
                  <a:pt x="369206" y="482624"/>
                </a:lnTo>
                <a:lnTo>
                  <a:pt x="840943" y="954364"/>
                </a:lnTo>
                <a:lnTo>
                  <a:pt x="1309187" y="486116"/>
                </a:lnTo>
                <a:lnTo>
                  <a:pt x="1309187" y="424169"/>
                </a:lnTo>
                <a:lnTo>
                  <a:pt x="885019" y="0"/>
                </a:lnTo>
                <a:lnTo>
                  <a:pt x="937262" y="0"/>
                </a:lnTo>
                <a:lnTo>
                  <a:pt x="1336499" y="399237"/>
                </a:lnTo>
                <a:lnTo>
                  <a:pt x="1396066" y="399237"/>
                </a:lnTo>
                <a:lnTo>
                  <a:pt x="1795300" y="3"/>
                </a:lnTo>
                <a:lnTo>
                  <a:pt x="1847544" y="3"/>
                </a:lnTo>
                <a:lnTo>
                  <a:pt x="1420012" y="427535"/>
                </a:lnTo>
                <a:lnTo>
                  <a:pt x="1420012" y="482750"/>
                </a:lnTo>
                <a:lnTo>
                  <a:pt x="1891623" y="954365"/>
                </a:lnTo>
                <a:lnTo>
                  <a:pt x="2360001" y="485992"/>
                </a:lnTo>
                <a:lnTo>
                  <a:pt x="2360001" y="424295"/>
                </a:lnTo>
                <a:lnTo>
                  <a:pt x="1935698" y="0"/>
                </a:lnTo>
                <a:lnTo>
                  <a:pt x="1987943" y="0"/>
                </a:lnTo>
                <a:lnTo>
                  <a:pt x="2387187" y="399237"/>
                </a:lnTo>
                <a:lnTo>
                  <a:pt x="2446755" y="399237"/>
                </a:lnTo>
                <a:lnTo>
                  <a:pt x="2845991" y="2"/>
                </a:lnTo>
                <a:lnTo>
                  <a:pt x="2898236" y="2"/>
                </a:lnTo>
                <a:lnTo>
                  <a:pt x="2470825" y="427411"/>
                </a:lnTo>
                <a:lnTo>
                  <a:pt x="2470825" y="482875"/>
                </a:lnTo>
                <a:lnTo>
                  <a:pt x="2942310" y="954365"/>
                </a:lnTo>
                <a:lnTo>
                  <a:pt x="3410809" y="485866"/>
                </a:lnTo>
                <a:lnTo>
                  <a:pt x="3410809" y="424419"/>
                </a:lnTo>
                <a:lnTo>
                  <a:pt x="2986386" y="0"/>
                </a:lnTo>
                <a:lnTo>
                  <a:pt x="3038626" y="0"/>
                </a:lnTo>
                <a:lnTo>
                  <a:pt x="3437870" y="399237"/>
                </a:lnTo>
                <a:lnTo>
                  <a:pt x="3497441" y="399237"/>
                </a:lnTo>
                <a:lnTo>
                  <a:pt x="3896667" y="2"/>
                </a:lnTo>
                <a:lnTo>
                  <a:pt x="3948913" y="2"/>
                </a:lnTo>
                <a:lnTo>
                  <a:pt x="3521637" y="427285"/>
                </a:lnTo>
                <a:lnTo>
                  <a:pt x="3521637" y="483001"/>
                </a:lnTo>
                <a:lnTo>
                  <a:pt x="3992987" y="954364"/>
                </a:lnTo>
                <a:lnTo>
                  <a:pt x="4461599" y="485738"/>
                </a:lnTo>
                <a:lnTo>
                  <a:pt x="4461599" y="424543"/>
                </a:lnTo>
                <a:lnTo>
                  <a:pt x="4037068" y="1"/>
                </a:lnTo>
                <a:lnTo>
                  <a:pt x="4089312" y="1"/>
                </a:lnTo>
                <a:lnTo>
                  <a:pt x="4488534" y="399237"/>
                </a:lnTo>
                <a:lnTo>
                  <a:pt x="4548100" y="399237"/>
                </a:lnTo>
                <a:lnTo>
                  <a:pt x="4947332" y="4"/>
                </a:lnTo>
                <a:lnTo>
                  <a:pt x="4999581" y="4"/>
                </a:lnTo>
                <a:lnTo>
                  <a:pt x="4572422" y="427156"/>
                </a:lnTo>
                <a:lnTo>
                  <a:pt x="4572422" y="483126"/>
                </a:lnTo>
                <a:lnTo>
                  <a:pt x="5043667" y="954362"/>
                </a:lnTo>
                <a:lnTo>
                  <a:pt x="5512409" y="485609"/>
                </a:lnTo>
                <a:lnTo>
                  <a:pt x="5512409" y="424674"/>
                </a:lnTo>
                <a:lnTo>
                  <a:pt x="5087742" y="1"/>
                </a:lnTo>
                <a:lnTo>
                  <a:pt x="5139977" y="1"/>
                </a:lnTo>
                <a:lnTo>
                  <a:pt x="5539215" y="399237"/>
                </a:lnTo>
                <a:lnTo>
                  <a:pt x="5598781" y="399237"/>
                </a:lnTo>
                <a:lnTo>
                  <a:pt x="5998007" y="2"/>
                </a:lnTo>
                <a:lnTo>
                  <a:pt x="6050249" y="2"/>
                </a:lnTo>
                <a:lnTo>
                  <a:pt x="5623232" y="427030"/>
                </a:lnTo>
                <a:lnTo>
                  <a:pt x="5623232" y="483255"/>
                </a:lnTo>
                <a:lnTo>
                  <a:pt x="6094326" y="954363"/>
                </a:lnTo>
                <a:lnTo>
                  <a:pt x="6563205" y="485481"/>
                </a:lnTo>
                <a:lnTo>
                  <a:pt x="6563205" y="4247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6/21/2020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cxnSp>
        <p:nvCxnSpPr>
          <p:cNvPr id="8" name="Straight Connector 7"/>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3561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3C6A301-0538-44EC-B09D-202E1042A48B}" type="datetimeFigureOut">
              <a:rPr lang="en-US" dirty="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76269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24128" y="585216"/>
            <a:ext cx="9720072" cy="1499616"/>
          </a:xfrm>
        </p:spPr>
        <p:txBody>
          <a:bodyPr/>
          <a:lstStyle/>
          <a:p>
            <a:r>
              <a:rPr lang="en-US"/>
              <a:t>Click to edit Master title style</a:t>
            </a:r>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989320"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89320"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DFF08F-DC6B-4601-B491-B0F83F6DD2DA}" type="datetimeFigureOut">
              <a:rPr lang="en-US" dirty="0"/>
              <a:t>6/21/2020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851838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7EF4D4C-5367-4C26-9E2B-D8088D7FCA81}" type="datetimeFigureOut">
              <a:rPr lang="en-US" dirty="0"/>
              <a:t>6/21/2020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679052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6/21/2020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198352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905692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6/21/2020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75899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24128" y="2286000"/>
            <a:ext cx="9720071"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24128" y="6470704"/>
            <a:ext cx="2154142"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6DFF08F-DC6B-4601-B491-B0F83F6DD2DA}" type="datetimeFigureOut">
              <a:rPr lang="en-US" dirty="0"/>
              <a:pPr/>
              <a:t>6/21/2020</a:t>
            </a:fld>
            <a:endParaRPr lang="en-US"/>
          </a:p>
        </p:txBody>
      </p:sp>
      <p:sp>
        <p:nvSpPr>
          <p:cNvPr id="5" name="Footer Placeholder 4"/>
          <p:cNvSpPr>
            <a:spLocks noGrp="1"/>
          </p:cNvSpPr>
          <p:nvPr>
            <p:ph type="ftr" sz="quarter" idx="3"/>
          </p:nvPr>
        </p:nvSpPr>
        <p:spPr>
          <a:xfrm>
            <a:off x="4842932" y="6470704"/>
            <a:ext cx="5901458"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4" y="6470704"/>
            <a:ext cx="973666"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5428689"/>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C4FC30-B5C3-47C2-B8E7-93106C428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105862B-0C5A-4A14-8804-4EC82F8E5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632" y="486184"/>
            <a:ext cx="3248522" cy="588563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9365198-CF4B-47A0-AFF6-FF5D2339F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7745" y="486184"/>
            <a:ext cx="7794722" cy="58856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ytuł 1">
            <a:extLst>
              <a:ext uri="{FF2B5EF4-FFF2-40B4-BE49-F238E27FC236}">
                <a16:creationId xmlns:a16="http://schemas.microsoft.com/office/drawing/2014/main" id="{0EBC266D-39E5-47D6-AEA0-CFF4D65A27E7}"/>
              </a:ext>
            </a:extLst>
          </p:cNvPr>
          <p:cNvSpPr>
            <a:spLocks noGrp="1"/>
          </p:cNvSpPr>
          <p:nvPr>
            <p:ph type="ctrTitle"/>
          </p:nvPr>
        </p:nvSpPr>
        <p:spPr>
          <a:xfrm>
            <a:off x="4299626" y="858475"/>
            <a:ext cx="6984459" cy="5141050"/>
          </a:xfrm>
        </p:spPr>
        <p:txBody>
          <a:bodyPr>
            <a:normAutofit/>
          </a:bodyPr>
          <a:lstStyle/>
          <a:p>
            <a:pPr algn="l"/>
            <a:r>
              <a:rPr lang="pl-PL" sz="6000">
                <a:solidFill>
                  <a:srgbClr val="FFFFFF"/>
                </a:solidFill>
              </a:rPr>
              <a:t>Moduł quattro (4)</a:t>
            </a:r>
          </a:p>
        </p:txBody>
      </p:sp>
      <p:sp>
        <p:nvSpPr>
          <p:cNvPr id="3" name="Podtytuł 2">
            <a:extLst>
              <a:ext uri="{FF2B5EF4-FFF2-40B4-BE49-F238E27FC236}">
                <a16:creationId xmlns:a16="http://schemas.microsoft.com/office/drawing/2014/main" id="{19D02BAD-59A5-43C9-94CF-865581A99BBA}"/>
              </a:ext>
            </a:extLst>
          </p:cNvPr>
          <p:cNvSpPr>
            <a:spLocks noGrp="1"/>
          </p:cNvSpPr>
          <p:nvPr>
            <p:ph type="subTitle" idx="1"/>
          </p:nvPr>
        </p:nvSpPr>
        <p:spPr>
          <a:xfrm>
            <a:off x="768485" y="858475"/>
            <a:ext cx="2629727" cy="5141050"/>
          </a:xfrm>
        </p:spPr>
        <p:txBody>
          <a:bodyPr>
            <a:normAutofit/>
          </a:bodyPr>
          <a:lstStyle/>
          <a:p>
            <a:pPr algn="r"/>
            <a:r>
              <a:rPr lang="pl-PL" sz="2400">
                <a:solidFill>
                  <a:schemeClr val="bg1"/>
                </a:solidFill>
              </a:rPr>
              <a:t>Karol Nawrot, Piotr Sobieszczyk</a:t>
            </a:r>
          </a:p>
        </p:txBody>
      </p:sp>
    </p:spTree>
    <p:extLst>
      <p:ext uri="{BB962C8B-B14F-4D97-AF65-F5344CB8AC3E}">
        <p14:creationId xmlns:p14="http://schemas.microsoft.com/office/powerpoint/2010/main" val="3277289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braz 4" descr="Obraz zawierający zdjęcie, pozujący, tekst, pokazywanie&#10;&#10;Opis wygenerowany przy bardzo wysokim poziomie pewności">
            <a:extLst>
              <a:ext uri="{FF2B5EF4-FFF2-40B4-BE49-F238E27FC236}">
                <a16:creationId xmlns:a16="http://schemas.microsoft.com/office/drawing/2014/main" id="{CE5B4677-33A6-4258-A0F9-B117C2232455}"/>
              </a:ext>
            </a:extLst>
          </p:cNvPr>
          <p:cNvPicPr>
            <a:picLocks noGrp="1" noChangeAspect="1"/>
          </p:cNvPicPr>
          <p:nvPr>
            <p:ph idx="1"/>
          </p:nvPr>
        </p:nvPicPr>
        <p:blipFill>
          <a:blip r:embed="rId2"/>
          <a:stretch>
            <a:fillRect/>
          </a:stretch>
        </p:blipFill>
        <p:spPr>
          <a:xfrm>
            <a:off x="4228122" y="2286000"/>
            <a:ext cx="3312082" cy="4023360"/>
          </a:xfrm>
        </p:spPr>
      </p:pic>
    </p:spTree>
    <p:extLst>
      <p:ext uri="{BB962C8B-B14F-4D97-AF65-F5344CB8AC3E}">
        <p14:creationId xmlns:p14="http://schemas.microsoft.com/office/powerpoint/2010/main" val="2734506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D2E168DC-87BA-45E8-9390-7778FA2F5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7745" y="484632"/>
            <a:ext cx="7794722" cy="35119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74CBE11-86BA-4E24-9E27-FE29B52788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7745" y="4150596"/>
            <a:ext cx="7794722" cy="22196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ytuł 8">
            <a:extLst>
              <a:ext uri="{FF2B5EF4-FFF2-40B4-BE49-F238E27FC236}">
                <a16:creationId xmlns:a16="http://schemas.microsoft.com/office/drawing/2014/main" id="{A40FA1BE-67DD-4AEB-9CD6-214CAD1B8E07}"/>
              </a:ext>
            </a:extLst>
          </p:cNvPr>
          <p:cNvSpPr>
            <a:spLocks noGrp="1"/>
          </p:cNvSpPr>
          <p:nvPr>
            <p:ph type="title"/>
          </p:nvPr>
        </p:nvSpPr>
        <p:spPr>
          <a:xfrm>
            <a:off x="4684903" y="4391025"/>
            <a:ext cx="6685507" cy="1738808"/>
          </a:xfrm>
        </p:spPr>
        <p:txBody>
          <a:bodyPr>
            <a:normAutofit/>
          </a:bodyPr>
          <a:lstStyle/>
          <a:p>
            <a:r>
              <a:rPr lang="pl-PL" sz="4300">
                <a:solidFill>
                  <a:srgbClr val="FFFFFF"/>
                </a:solidFill>
                <a:latin typeface="TW Cen MT"/>
              </a:rPr>
              <a:t>3. </a:t>
            </a:r>
            <a:r>
              <a:rPr lang="pl" sz="4300">
                <a:solidFill>
                  <a:srgbClr val="FFFFFF"/>
                </a:solidFill>
                <a:latin typeface="Consolas"/>
              </a:rPr>
              <a:t>Elastyczna usługa telefoniczna dla firm</a:t>
            </a:r>
            <a:endParaRPr lang="pl-PL" sz="4300">
              <a:solidFill>
                <a:srgbClr val="FFFFFF"/>
              </a:solidFill>
            </a:endParaRPr>
          </a:p>
        </p:txBody>
      </p:sp>
      <p:pic>
        <p:nvPicPr>
          <p:cNvPr id="11" name="Obraz 12" descr="Obraz zawierający osoba, telefon, telefon komórkowy, mężczyzna&#10;&#10;Opis wygenerowany przy bardzo wysokim poziomie pewności">
            <a:extLst>
              <a:ext uri="{FF2B5EF4-FFF2-40B4-BE49-F238E27FC236}">
                <a16:creationId xmlns:a16="http://schemas.microsoft.com/office/drawing/2014/main" id="{C65E9663-C35C-4488-BA26-A0B8AE8FCBA4}"/>
              </a:ext>
            </a:extLst>
          </p:cNvPr>
          <p:cNvPicPr>
            <a:picLocks noChangeAspect="1"/>
          </p:cNvPicPr>
          <p:nvPr/>
        </p:nvPicPr>
        <p:blipFill rotWithShape="1">
          <a:blip r:embed="rId2"/>
          <a:srcRect l="7501" r="1" b="1"/>
          <a:stretch/>
        </p:blipFill>
        <p:spPr>
          <a:xfrm>
            <a:off x="484632" y="484632"/>
            <a:ext cx="3248521" cy="3511948"/>
          </a:xfrm>
          <a:prstGeom prst="rect">
            <a:avLst/>
          </a:prstGeom>
        </p:spPr>
      </p:pic>
      <p:sp>
        <p:nvSpPr>
          <p:cNvPr id="7" name="Symbol zastępczy zawartości 6">
            <a:extLst>
              <a:ext uri="{FF2B5EF4-FFF2-40B4-BE49-F238E27FC236}">
                <a16:creationId xmlns:a16="http://schemas.microsoft.com/office/drawing/2014/main" id="{993BBF51-4FDB-44DE-B9CF-A6041D40D512}"/>
              </a:ext>
            </a:extLst>
          </p:cNvPr>
          <p:cNvSpPr>
            <a:spLocks noGrp="1"/>
          </p:cNvSpPr>
          <p:nvPr>
            <p:ph idx="1"/>
          </p:nvPr>
        </p:nvSpPr>
        <p:spPr>
          <a:xfrm>
            <a:off x="4219802" y="804998"/>
            <a:ext cx="7150608" cy="3079983"/>
          </a:xfrm>
        </p:spPr>
        <p:txBody>
          <a:bodyPr vert="horz" lIns="45720" tIns="45720" rIns="45720" bIns="45720" rtlCol="0" anchor="t">
            <a:noAutofit/>
          </a:bodyPr>
          <a:lstStyle/>
          <a:p>
            <a:r>
              <a:rPr lang="pl" sz="1100">
                <a:latin typeface="Consolas"/>
                <a:ea typeface="+mn-lt"/>
                <a:cs typeface="+mn-lt"/>
              </a:rPr>
              <a:t>Elastyczna usługa telefoniczna dla firm
Jednym z wyzwań związanych z telepracą jest to, że chociaż pracownicy często pracują w różnych miejscach, takich jak miejsca dla klientów, biura domowe i biura firmy, nadal oczekuje się, że odbędą się po pierwszym dzwonku. Korzystając z systemu telefonu służbowego, który zapewnia pracownikom jedną tożsamość na wszystkich swoich urządzeniach, mogą bezproblemowo korzystać z głosu, telefonu komórkowego i wideo podczas komunikacji z innymi. Podczas gdy tradycyjna usługa przewodowa nie pozwala na taką możliwość, usługi oparte na chmurze mają tę funkcję. Ponadto dzięki hostowanemu systemowi telefonicznemu Voice </a:t>
            </a:r>
            <a:r>
              <a:rPr lang="pl" sz="1100" err="1">
                <a:latin typeface="Consolas"/>
                <a:ea typeface="+mn-lt"/>
                <a:cs typeface="+mn-lt"/>
              </a:rPr>
              <a:t>over</a:t>
            </a:r>
            <a:r>
              <a:rPr lang="pl" sz="1100">
                <a:latin typeface="Consolas"/>
                <a:ea typeface="+mn-lt"/>
                <a:cs typeface="+mn-lt"/>
              </a:rPr>
              <a:t> Internet </a:t>
            </a:r>
            <a:r>
              <a:rPr lang="pl" sz="1100" err="1">
                <a:latin typeface="Consolas"/>
                <a:ea typeface="+mn-lt"/>
                <a:cs typeface="+mn-lt"/>
              </a:rPr>
              <a:t>Protocol</a:t>
            </a:r>
            <a:r>
              <a:rPr lang="pl" sz="1100">
                <a:latin typeface="Consolas"/>
                <a:ea typeface="+mn-lt"/>
                <a:cs typeface="+mn-lt"/>
              </a:rPr>
              <a:t> pracownicy mogą zabrać swoje telefony stacjonarne IP do domu, podłączyć do szybkiego Internetu i pracować tak, jakby nadal byli w biurze.
Niezbędne jest, aby system telefonu biznesowego umożliwiał pracownikom integrację aplikacji mobilnych w celu zwiększenia wydajności i komunikacji. Aplikacje mobilne łączą pracowników mobilnych w pełny system służbowy, tak jakby byli w biurze, co pozwala na lepszą obsługę klienta i satysfakcję pracowników. Wiele aplikacji mobilnych oferuje również wiadomości tekstowe dla firm, więc pracownicy mogą zachować tożsamość biznesową podczas wysyłania SMS-ów na smartfonie. Pomaga to pracownikom oddzielić komunikację osobistą i zawodową.</a:t>
            </a:r>
            <a:endParaRPr lang="pl-PL" sz="1100"/>
          </a:p>
        </p:txBody>
      </p:sp>
      <p:pic>
        <p:nvPicPr>
          <p:cNvPr id="10" name="Obraz 10" descr="Obraz zawierający osoba, kobieta, noszenie, siedzi&#10;&#10;Opis wygenerowany przy bardzo wysokim poziomie pewności">
            <a:extLst>
              <a:ext uri="{FF2B5EF4-FFF2-40B4-BE49-F238E27FC236}">
                <a16:creationId xmlns:a16="http://schemas.microsoft.com/office/drawing/2014/main" id="{B2CE0896-201E-4406-931F-F2F9EEB13EA4}"/>
              </a:ext>
            </a:extLst>
          </p:cNvPr>
          <p:cNvPicPr>
            <a:picLocks noChangeAspect="1"/>
          </p:cNvPicPr>
          <p:nvPr/>
        </p:nvPicPr>
        <p:blipFill rotWithShape="1">
          <a:blip r:embed="rId3"/>
          <a:srcRect t="1219" r="-4" b="5622"/>
          <a:stretch/>
        </p:blipFill>
        <p:spPr>
          <a:xfrm>
            <a:off x="484633" y="4150596"/>
            <a:ext cx="3248521" cy="2231808"/>
          </a:xfrm>
          <a:prstGeom prst="rect">
            <a:avLst/>
          </a:prstGeom>
        </p:spPr>
      </p:pic>
      <p:cxnSp>
        <p:nvCxnSpPr>
          <p:cNvPr id="20" name="Straight Connector 19">
            <a:extLst>
              <a:ext uri="{FF2B5EF4-FFF2-40B4-BE49-F238E27FC236}">
                <a16:creationId xmlns:a16="http://schemas.microsoft.com/office/drawing/2014/main" id="{A25E19F0-90E1-4F54-9B2A-F2D91288A0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422775" y="480322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11130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ytuł 8">
            <a:extLst>
              <a:ext uri="{FF2B5EF4-FFF2-40B4-BE49-F238E27FC236}">
                <a16:creationId xmlns:a16="http://schemas.microsoft.com/office/drawing/2014/main" id="{A40FA1BE-67DD-4AEB-9CD6-214CAD1B8E07}"/>
              </a:ext>
            </a:extLst>
          </p:cNvPr>
          <p:cNvSpPr>
            <a:spLocks noGrp="1"/>
          </p:cNvSpPr>
          <p:nvPr>
            <p:ph type="title"/>
          </p:nvPr>
        </p:nvSpPr>
        <p:spPr>
          <a:xfrm>
            <a:off x="964788" y="804333"/>
            <a:ext cx="3391900" cy="5249334"/>
          </a:xfrm>
        </p:spPr>
        <p:txBody>
          <a:bodyPr>
            <a:normAutofit/>
          </a:bodyPr>
          <a:lstStyle/>
          <a:p>
            <a:pPr algn="r"/>
            <a:r>
              <a:rPr lang="pl-PL" sz="3500">
                <a:solidFill>
                  <a:srgbClr val="FFFFFF"/>
                </a:solidFill>
                <a:latin typeface="TW Cen MT"/>
              </a:rPr>
              <a:t>4. Aplikacja do udostępniania ekranu</a:t>
            </a:r>
            <a:endParaRPr lang="pl-PL" sz="3500">
              <a:solidFill>
                <a:srgbClr val="FFFFFF"/>
              </a:solidFill>
            </a:endParaRPr>
          </a:p>
        </p:txBody>
      </p:sp>
      <p:sp>
        <p:nvSpPr>
          <p:cNvPr id="7" name="Symbol zastępczy zawartości 6">
            <a:extLst>
              <a:ext uri="{FF2B5EF4-FFF2-40B4-BE49-F238E27FC236}">
                <a16:creationId xmlns:a16="http://schemas.microsoft.com/office/drawing/2014/main" id="{993BBF51-4FDB-44DE-B9CF-A6041D40D512}"/>
              </a:ext>
            </a:extLst>
          </p:cNvPr>
          <p:cNvSpPr>
            <a:spLocks noGrp="1"/>
          </p:cNvSpPr>
          <p:nvPr>
            <p:ph idx="1"/>
          </p:nvPr>
        </p:nvSpPr>
        <p:spPr>
          <a:xfrm>
            <a:off x="4951048" y="804333"/>
            <a:ext cx="6306003" cy="5249334"/>
          </a:xfrm>
        </p:spPr>
        <p:txBody>
          <a:bodyPr vert="horz" lIns="45720" tIns="45720" rIns="45720" bIns="45720" rtlCol="0" anchor="ctr">
            <a:normAutofit/>
          </a:bodyPr>
          <a:lstStyle/>
          <a:p>
            <a:br>
              <a:rPr lang="en-US"/>
            </a:br>
            <a:r>
              <a:rPr lang="pl-PL">
                <a:ea typeface="+mn-lt"/>
                <a:cs typeface="+mn-lt"/>
              </a:rPr>
              <a:t> Niektóre z najlepszych pomysłów pochodzą od pracowników pracujących razem nad dokumentami. Może to jednak stanowić wyzwanie, gdy jeden pracownik jest po drugiej stronie miasta lub nawet za oceanem. Dzięki aplikacji do udostępniania ekranu możesz udostępnić ekran tylu współpracownikom, ile potrzebujesz. A jeśli jesteś szefem, udostępnianie ekranu pozwala zasadniczo zrobić to samo, aby zatrzymać się w szafach pracowników, aby sprawdzić ich postępy.</a:t>
            </a:r>
            <a:endParaRPr lang="pl-PL"/>
          </a:p>
        </p:txBody>
      </p:sp>
    </p:spTree>
    <p:extLst>
      <p:ext uri="{BB962C8B-B14F-4D97-AF65-F5344CB8AC3E}">
        <p14:creationId xmlns:p14="http://schemas.microsoft.com/office/powerpoint/2010/main" val="2893917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ytuł 8">
            <a:extLst>
              <a:ext uri="{FF2B5EF4-FFF2-40B4-BE49-F238E27FC236}">
                <a16:creationId xmlns:a16="http://schemas.microsoft.com/office/drawing/2014/main" id="{A40FA1BE-67DD-4AEB-9CD6-214CAD1B8E07}"/>
              </a:ext>
            </a:extLst>
          </p:cNvPr>
          <p:cNvSpPr>
            <a:spLocks noGrp="1"/>
          </p:cNvSpPr>
          <p:nvPr>
            <p:ph type="title"/>
          </p:nvPr>
        </p:nvSpPr>
        <p:spPr>
          <a:xfrm>
            <a:off x="1024128" y="585216"/>
            <a:ext cx="9720072" cy="1499616"/>
          </a:xfrm>
        </p:spPr>
        <p:txBody>
          <a:bodyPr>
            <a:normAutofit/>
          </a:bodyPr>
          <a:lstStyle/>
          <a:p>
            <a:r>
              <a:rPr lang="pl-PL">
                <a:latin typeface="TW Cen MT"/>
              </a:rPr>
              <a:t>Aplikacja do udostępniania ekranu</a:t>
            </a:r>
            <a:endParaRPr lang="pl-PL"/>
          </a:p>
        </p:txBody>
      </p:sp>
      <p:pic>
        <p:nvPicPr>
          <p:cNvPr id="5" name="Obraz 5" descr="Obraz zawierający osoba, wewnątrz, chłopiec, młode&#10;&#10;Opis wygenerowany przy bardzo wysokim poziomie pewności">
            <a:extLst>
              <a:ext uri="{FF2B5EF4-FFF2-40B4-BE49-F238E27FC236}">
                <a16:creationId xmlns:a16="http://schemas.microsoft.com/office/drawing/2014/main" id="{BED1F5C8-9D0B-4856-917C-163B1CABD860}"/>
              </a:ext>
            </a:extLst>
          </p:cNvPr>
          <p:cNvPicPr>
            <a:picLocks noGrp="1" noChangeAspect="1"/>
          </p:cNvPicPr>
          <p:nvPr>
            <p:ph idx="1"/>
          </p:nvPr>
        </p:nvPicPr>
        <p:blipFill>
          <a:blip r:embed="rId2"/>
          <a:stretch>
            <a:fillRect/>
          </a:stretch>
        </p:blipFill>
        <p:spPr>
          <a:xfrm>
            <a:off x="2060448" y="2286000"/>
            <a:ext cx="2682240" cy="4023360"/>
          </a:xfrm>
        </p:spPr>
      </p:pic>
      <p:pic>
        <p:nvPicPr>
          <p:cNvPr id="4" name="Obraz 4" descr="Obraz zawierający monitor, wewnątrz, zrzut ekranu, zdjęcie&#10;&#10;Opis wygenerowany przy bardzo wysokim poziomie pewności">
            <a:extLst>
              <a:ext uri="{FF2B5EF4-FFF2-40B4-BE49-F238E27FC236}">
                <a16:creationId xmlns:a16="http://schemas.microsoft.com/office/drawing/2014/main" id="{F8427E0A-B8ED-45E5-B0FB-11F4879BE096}"/>
              </a:ext>
            </a:extLst>
          </p:cNvPr>
          <p:cNvPicPr>
            <a:picLocks noChangeAspect="1"/>
          </p:cNvPicPr>
          <p:nvPr/>
        </p:nvPicPr>
        <p:blipFill>
          <a:blip r:embed="rId3"/>
          <a:stretch>
            <a:fillRect/>
          </a:stretch>
        </p:blipFill>
        <p:spPr>
          <a:xfrm>
            <a:off x="6217922" y="2985827"/>
            <a:ext cx="4526278" cy="2623706"/>
          </a:xfrm>
          <a:prstGeom prst="rect">
            <a:avLst/>
          </a:prstGeom>
        </p:spPr>
      </p:pic>
    </p:spTree>
    <p:extLst>
      <p:ext uri="{BB962C8B-B14F-4D97-AF65-F5344CB8AC3E}">
        <p14:creationId xmlns:p14="http://schemas.microsoft.com/office/powerpoint/2010/main" val="26989087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8095F6-81B6-4CB6-9CEC-A134597869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9">
            <a:extLst>
              <a:ext uri="{FF2B5EF4-FFF2-40B4-BE49-F238E27FC236}">
                <a16:creationId xmlns:a16="http://schemas.microsoft.com/office/drawing/2014/main" id="{1DEBD564-69CC-4504-9777-CBEDBBEA9E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 y="8"/>
            <a:ext cx="12191978" cy="4571994"/>
          </a:xfrm>
          <a:custGeom>
            <a:avLst/>
            <a:gdLst/>
            <a:ahLst/>
            <a:cxnLst/>
            <a:rect l="l" t="t" r="r" b="b"/>
            <a:pathLst>
              <a:path w="12191978" h="4571994">
                <a:moveTo>
                  <a:pt x="1" y="4316129"/>
                </a:moveTo>
                <a:lnTo>
                  <a:pt x="255863" y="4571991"/>
                </a:lnTo>
                <a:lnTo>
                  <a:pt x="203619" y="4571991"/>
                </a:lnTo>
                <a:lnTo>
                  <a:pt x="1" y="4368373"/>
                </a:lnTo>
                <a:close/>
                <a:moveTo>
                  <a:pt x="12191973" y="4312831"/>
                </a:moveTo>
                <a:lnTo>
                  <a:pt x="12191972" y="4365076"/>
                </a:lnTo>
                <a:lnTo>
                  <a:pt x="11985055" y="4571992"/>
                </a:lnTo>
                <a:lnTo>
                  <a:pt x="11932811" y="4571993"/>
                </a:lnTo>
                <a:close/>
                <a:moveTo>
                  <a:pt x="11817249" y="4076816"/>
                </a:moveTo>
                <a:lnTo>
                  <a:pt x="11928074" y="4076816"/>
                </a:lnTo>
                <a:lnTo>
                  <a:pt x="11928074" y="4187641"/>
                </a:lnTo>
                <a:lnTo>
                  <a:pt x="11817249" y="4187641"/>
                </a:lnTo>
                <a:close/>
                <a:moveTo>
                  <a:pt x="10766437" y="4076816"/>
                </a:moveTo>
                <a:lnTo>
                  <a:pt x="10877262" y="4076816"/>
                </a:lnTo>
                <a:lnTo>
                  <a:pt x="10877262" y="4187641"/>
                </a:lnTo>
                <a:lnTo>
                  <a:pt x="10766437" y="4187641"/>
                </a:lnTo>
                <a:close/>
                <a:moveTo>
                  <a:pt x="9715629" y="4076816"/>
                </a:moveTo>
                <a:lnTo>
                  <a:pt x="9826454" y="4076816"/>
                </a:lnTo>
                <a:lnTo>
                  <a:pt x="9826454" y="4187641"/>
                </a:lnTo>
                <a:lnTo>
                  <a:pt x="9715629" y="4187641"/>
                </a:lnTo>
                <a:close/>
                <a:moveTo>
                  <a:pt x="8664821" y="4076816"/>
                </a:moveTo>
                <a:lnTo>
                  <a:pt x="8775646" y="4076816"/>
                </a:lnTo>
                <a:lnTo>
                  <a:pt x="8775646" y="4187641"/>
                </a:lnTo>
                <a:lnTo>
                  <a:pt x="8664821" y="4187641"/>
                </a:lnTo>
                <a:close/>
                <a:moveTo>
                  <a:pt x="7614013" y="4076816"/>
                </a:moveTo>
                <a:lnTo>
                  <a:pt x="7724838" y="4076816"/>
                </a:lnTo>
                <a:lnTo>
                  <a:pt x="7724838" y="4187641"/>
                </a:lnTo>
                <a:lnTo>
                  <a:pt x="7614013" y="4187641"/>
                </a:lnTo>
                <a:close/>
                <a:moveTo>
                  <a:pt x="6563205" y="4076816"/>
                </a:moveTo>
                <a:lnTo>
                  <a:pt x="6674030" y="4076816"/>
                </a:lnTo>
                <a:lnTo>
                  <a:pt x="6674030" y="4187641"/>
                </a:lnTo>
                <a:lnTo>
                  <a:pt x="6563205" y="4187641"/>
                </a:lnTo>
                <a:close/>
                <a:moveTo>
                  <a:pt x="5512397" y="4076816"/>
                </a:moveTo>
                <a:lnTo>
                  <a:pt x="5623222" y="4076816"/>
                </a:lnTo>
                <a:lnTo>
                  <a:pt x="5623222" y="4187641"/>
                </a:lnTo>
                <a:lnTo>
                  <a:pt x="5512397" y="4187641"/>
                </a:lnTo>
                <a:close/>
                <a:moveTo>
                  <a:pt x="4461589" y="4076816"/>
                </a:moveTo>
                <a:lnTo>
                  <a:pt x="4572414" y="4076816"/>
                </a:lnTo>
                <a:lnTo>
                  <a:pt x="4572414" y="4187641"/>
                </a:lnTo>
                <a:lnTo>
                  <a:pt x="4461589" y="4187641"/>
                </a:lnTo>
                <a:close/>
                <a:moveTo>
                  <a:pt x="3410782" y="4076816"/>
                </a:moveTo>
                <a:lnTo>
                  <a:pt x="3521608" y="4076816"/>
                </a:lnTo>
                <a:lnTo>
                  <a:pt x="3521608" y="4187641"/>
                </a:lnTo>
                <a:lnTo>
                  <a:pt x="3410782" y="4187641"/>
                </a:lnTo>
                <a:close/>
                <a:moveTo>
                  <a:pt x="2359975" y="4076816"/>
                </a:moveTo>
                <a:lnTo>
                  <a:pt x="2470800" y="4076816"/>
                </a:lnTo>
                <a:lnTo>
                  <a:pt x="2470800" y="4187641"/>
                </a:lnTo>
                <a:lnTo>
                  <a:pt x="2359975" y="4187641"/>
                </a:lnTo>
                <a:close/>
                <a:moveTo>
                  <a:pt x="1309167" y="4076816"/>
                </a:moveTo>
                <a:lnTo>
                  <a:pt x="1419992" y="4076816"/>
                </a:lnTo>
                <a:lnTo>
                  <a:pt x="1419992" y="4187641"/>
                </a:lnTo>
                <a:lnTo>
                  <a:pt x="1309167" y="4187641"/>
                </a:lnTo>
                <a:close/>
                <a:moveTo>
                  <a:pt x="258359" y="4076816"/>
                </a:moveTo>
                <a:lnTo>
                  <a:pt x="369184" y="4076816"/>
                </a:lnTo>
                <a:lnTo>
                  <a:pt x="369184" y="4187641"/>
                </a:lnTo>
                <a:lnTo>
                  <a:pt x="258359" y="4187641"/>
                </a:lnTo>
                <a:close/>
                <a:moveTo>
                  <a:pt x="11291841" y="3551209"/>
                </a:moveTo>
                <a:lnTo>
                  <a:pt x="11402666" y="3551209"/>
                </a:lnTo>
                <a:lnTo>
                  <a:pt x="11402666" y="3662034"/>
                </a:lnTo>
                <a:lnTo>
                  <a:pt x="11291841" y="3662034"/>
                </a:lnTo>
                <a:close/>
                <a:moveTo>
                  <a:pt x="10241033" y="3551209"/>
                </a:moveTo>
                <a:lnTo>
                  <a:pt x="10351858" y="3551209"/>
                </a:lnTo>
                <a:lnTo>
                  <a:pt x="10351858" y="3662034"/>
                </a:lnTo>
                <a:lnTo>
                  <a:pt x="10241033" y="3662034"/>
                </a:lnTo>
                <a:close/>
                <a:moveTo>
                  <a:pt x="9190225" y="3551209"/>
                </a:moveTo>
                <a:lnTo>
                  <a:pt x="9301050" y="3551209"/>
                </a:lnTo>
                <a:lnTo>
                  <a:pt x="9301050" y="3662034"/>
                </a:lnTo>
                <a:lnTo>
                  <a:pt x="9190225" y="3662034"/>
                </a:lnTo>
                <a:close/>
                <a:moveTo>
                  <a:pt x="8139417" y="3551209"/>
                </a:moveTo>
                <a:lnTo>
                  <a:pt x="8250242" y="3551209"/>
                </a:lnTo>
                <a:lnTo>
                  <a:pt x="8250242" y="3662034"/>
                </a:lnTo>
                <a:lnTo>
                  <a:pt x="8139417" y="3662034"/>
                </a:lnTo>
                <a:close/>
                <a:moveTo>
                  <a:pt x="7088609" y="3551209"/>
                </a:moveTo>
                <a:lnTo>
                  <a:pt x="7199434" y="3551209"/>
                </a:lnTo>
                <a:lnTo>
                  <a:pt x="7199434" y="3662034"/>
                </a:lnTo>
                <a:lnTo>
                  <a:pt x="7088609" y="3662034"/>
                </a:lnTo>
                <a:close/>
                <a:moveTo>
                  <a:pt x="6037801" y="3551209"/>
                </a:moveTo>
                <a:lnTo>
                  <a:pt x="6148626" y="3551209"/>
                </a:lnTo>
                <a:lnTo>
                  <a:pt x="6148626" y="3662034"/>
                </a:lnTo>
                <a:lnTo>
                  <a:pt x="6037801" y="3662034"/>
                </a:lnTo>
                <a:close/>
                <a:moveTo>
                  <a:pt x="4986998" y="3551209"/>
                </a:moveTo>
                <a:lnTo>
                  <a:pt x="5097826" y="3551209"/>
                </a:lnTo>
                <a:lnTo>
                  <a:pt x="5097826" y="3662034"/>
                </a:lnTo>
                <a:lnTo>
                  <a:pt x="4986998" y="3662034"/>
                </a:lnTo>
                <a:close/>
                <a:moveTo>
                  <a:pt x="3936196" y="3551209"/>
                </a:moveTo>
                <a:lnTo>
                  <a:pt x="4047020" y="3551209"/>
                </a:lnTo>
                <a:lnTo>
                  <a:pt x="4047020" y="3662034"/>
                </a:lnTo>
                <a:lnTo>
                  <a:pt x="3936196" y="3662034"/>
                </a:lnTo>
                <a:close/>
                <a:moveTo>
                  <a:pt x="2885389" y="3551209"/>
                </a:moveTo>
                <a:lnTo>
                  <a:pt x="2996214" y="3551209"/>
                </a:lnTo>
                <a:lnTo>
                  <a:pt x="2996214" y="3662034"/>
                </a:lnTo>
                <a:lnTo>
                  <a:pt x="2885389" y="3662034"/>
                </a:lnTo>
                <a:close/>
                <a:moveTo>
                  <a:pt x="1834579" y="3551209"/>
                </a:moveTo>
                <a:lnTo>
                  <a:pt x="1945404" y="3551209"/>
                </a:lnTo>
                <a:lnTo>
                  <a:pt x="1945404" y="3662034"/>
                </a:lnTo>
                <a:lnTo>
                  <a:pt x="1834579" y="3662034"/>
                </a:lnTo>
                <a:close/>
                <a:moveTo>
                  <a:pt x="783773" y="3551209"/>
                </a:moveTo>
                <a:lnTo>
                  <a:pt x="894598" y="3551209"/>
                </a:lnTo>
                <a:lnTo>
                  <a:pt x="894598" y="3662034"/>
                </a:lnTo>
                <a:lnTo>
                  <a:pt x="783773" y="3662034"/>
                </a:lnTo>
                <a:close/>
                <a:moveTo>
                  <a:pt x="2942310" y="3107960"/>
                </a:moveTo>
                <a:lnTo>
                  <a:pt x="2470811" y="3579460"/>
                </a:lnTo>
                <a:lnTo>
                  <a:pt x="2470811" y="3634896"/>
                </a:lnTo>
                <a:lnTo>
                  <a:pt x="2942311" y="4106397"/>
                </a:lnTo>
                <a:lnTo>
                  <a:pt x="3410794" y="3637915"/>
                </a:lnTo>
                <a:lnTo>
                  <a:pt x="3410794" y="3576442"/>
                </a:lnTo>
                <a:close/>
                <a:moveTo>
                  <a:pt x="840944" y="3107960"/>
                </a:moveTo>
                <a:lnTo>
                  <a:pt x="369194" y="3579710"/>
                </a:lnTo>
                <a:lnTo>
                  <a:pt x="369194" y="3634648"/>
                </a:lnTo>
                <a:lnTo>
                  <a:pt x="840944" y="4106399"/>
                </a:lnTo>
                <a:lnTo>
                  <a:pt x="1309176" y="3638165"/>
                </a:lnTo>
                <a:lnTo>
                  <a:pt x="1309176" y="3576193"/>
                </a:lnTo>
                <a:close/>
                <a:moveTo>
                  <a:pt x="3992986" y="3107959"/>
                </a:moveTo>
                <a:lnTo>
                  <a:pt x="3521621" y="3579335"/>
                </a:lnTo>
                <a:lnTo>
                  <a:pt x="3521621" y="3635021"/>
                </a:lnTo>
                <a:lnTo>
                  <a:pt x="3992986" y="4106398"/>
                </a:lnTo>
                <a:lnTo>
                  <a:pt x="4461593" y="3637778"/>
                </a:lnTo>
                <a:lnTo>
                  <a:pt x="4461593" y="3576578"/>
                </a:lnTo>
                <a:close/>
                <a:moveTo>
                  <a:pt x="1891624" y="3107959"/>
                </a:moveTo>
                <a:lnTo>
                  <a:pt x="1420001" y="3579584"/>
                </a:lnTo>
                <a:lnTo>
                  <a:pt x="1420001" y="3634774"/>
                </a:lnTo>
                <a:lnTo>
                  <a:pt x="1891623" y="4106397"/>
                </a:lnTo>
                <a:lnTo>
                  <a:pt x="2359987" y="3638040"/>
                </a:lnTo>
                <a:lnTo>
                  <a:pt x="2359987" y="3576315"/>
                </a:lnTo>
                <a:close/>
                <a:moveTo>
                  <a:pt x="8195689" y="3107959"/>
                </a:moveTo>
                <a:lnTo>
                  <a:pt x="7724838" y="3578810"/>
                </a:lnTo>
                <a:lnTo>
                  <a:pt x="7724838" y="3635541"/>
                </a:lnTo>
                <a:lnTo>
                  <a:pt x="8195691" y="4106395"/>
                </a:lnTo>
                <a:lnTo>
                  <a:pt x="8664821" y="3637265"/>
                </a:lnTo>
                <a:lnTo>
                  <a:pt x="8664821" y="3577091"/>
                </a:lnTo>
                <a:close/>
                <a:moveTo>
                  <a:pt x="5043664" y="3107959"/>
                </a:moveTo>
                <a:lnTo>
                  <a:pt x="4572419" y="3579197"/>
                </a:lnTo>
                <a:lnTo>
                  <a:pt x="4572419" y="3635159"/>
                </a:lnTo>
                <a:lnTo>
                  <a:pt x="5043662" y="4106396"/>
                </a:lnTo>
                <a:lnTo>
                  <a:pt x="5512402" y="3637650"/>
                </a:lnTo>
                <a:lnTo>
                  <a:pt x="5512402" y="3576704"/>
                </a:lnTo>
                <a:close/>
                <a:moveTo>
                  <a:pt x="6094326" y="3107958"/>
                </a:moveTo>
                <a:lnTo>
                  <a:pt x="5623226" y="3579070"/>
                </a:lnTo>
                <a:lnTo>
                  <a:pt x="5623226" y="3635285"/>
                </a:lnTo>
                <a:lnTo>
                  <a:pt x="6094326" y="4106397"/>
                </a:lnTo>
                <a:lnTo>
                  <a:pt x="6563205" y="3637518"/>
                </a:lnTo>
                <a:lnTo>
                  <a:pt x="6563205" y="3576837"/>
                </a:lnTo>
                <a:close/>
                <a:moveTo>
                  <a:pt x="9246372" y="3107957"/>
                </a:moveTo>
                <a:lnTo>
                  <a:pt x="8775646" y="3578683"/>
                </a:lnTo>
                <a:lnTo>
                  <a:pt x="8775646" y="3635671"/>
                </a:lnTo>
                <a:lnTo>
                  <a:pt x="9246369" y="4106395"/>
                </a:lnTo>
                <a:lnTo>
                  <a:pt x="9715629" y="3637135"/>
                </a:lnTo>
                <a:lnTo>
                  <a:pt x="9715629" y="3577215"/>
                </a:lnTo>
                <a:close/>
                <a:moveTo>
                  <a:pt x="7145009" y="3107957"/>
                </a:moveTo>
                <a:lnTo>
                  <a:pt x="6674030" y="3578936"/>
                </a:lnTo>
                <a:lnTo>
                  <a:pt x="6674030" y="3635418"/>
                </a:lnTo>
                <a:lnTo>
                  <a:pt x="7145007" y="4106396"/>
                </a:lnTo>
                <a:lnTo>
                  <a:pt x="7614013" y="3637390"/>
                </a:lnTo>
                <a:lnTo>
                  <a:pt x="7614013" y="3576961"/>
                </a:lnTo>
                <a:close/>
                <a:moveTo>
                  <a:pt x="11347734" y="3107957"/>
                </a:moveTo>
                <a:lnTo>
                  <a:pt x="10877262" y="3578428"/>
                </a:lnTo>
                <a:lnTo>
                  <a:pt x="10877262" y="3635922"/>
                </a:lnTo>
                <a:lnTo>
                  <a:pt x="11347735" y="4106396"/>
                </a:lnTo>
                <a:lnTo>
                  <a:pt x="11817249" y="3636882"/>
                </a:lnTo>
                <a:lnTo>
                  <a:pt x="11817249" y="3577472"/>
                </a:lnTo>
                <a:close/>
                <a:moveTo>
                  <a:pt x="10297053" y="3107955"/>
                </a:moveTo>
                <a:lnTo>
                  <a:pt x="9826454" y="3578554"/>
                </a:lnTo>
                <a:lnTo>
                  <a:pt x="9826454" y="3635794"/>
                </a:lnTo>
                <a:lnTo>
                  <a:pt x="10297054" y="4106394"/>
                </a:lnTo>
                <a:lnTo>
                  <a:pt x="10766437" y="3637011"/>
                </a:lnTo>
                <a:lnTo>
                  <a:pt x="10766437" y="3577339"/>
                </a:lnTo>
                <a:close/>
                <a:moveTo>
                  <a:pt x="11817249" y="3027334"/>
                </a:moveTo>
                <a:lnTo>
                  <a:pt x="11928074" y="3027334"/>
                </a:lnTo>
                <a:lnTo>
                  <a:pt x="11928074" y="3138159"/>
                </a:lnTo>
                <a:lnTo>
                  <a:pt x="11817249" y="3138159"/>
                </a:lnTo>
                <a:close/>
                <a:moveTo>
                  <a:pt x="10766437" y="3027334"/>
                </a:moveTo>
                <a:lnTo>
                  <a:pt x="10877262" y="3027334"/>
                </a:lnTo>
                <a:lnTo>
                  <a:pt x="10877262" y="3138159"/>
                </a:lnTo>
                <a:lnTo>
                  <a:pt x="10766437" y="3138159"/>
                </a:lnTo>
                <a:close/>
                <a:moveTo>
                  <a:pt x="9715629" y="3027334"/>
                </a:moveTo>
                <a:lnTo>
                  <a:pt x="9826454" y="3027334"/>
                </a:lnTo>
                <a:lnTo>
                  <a:pt x="9826454" y="3138159"/>
                </a:lnTo>
                <a:lnTo>
                  <a:pt x="9715629" y="3138159"/>
                </a:lnTo>
                <a:close/>
                <a:moveTo>
                  <a:pt x="8664821" y="3027334"/>
                </a:moveTo>
                <a:lnTo>
                  <a:pt x="8775646" y="3027334"/>
                </a:lnTo>
                <a:lnTo>
                  <a:pt x="8775646" y="3138159"/>
                </a:lnTo>
                <a:lnTo>
                  <a:pt x="8664821" y="3138159"/>
                </a:lnTo>
                <a:close/>
                <a:moveTo>
                  <a:pt x="7614013" y="3027334"/>
                </a:moveTo>
                <a:lnTo>
                  <a:pt x="7724838" y="3027334"/>
                </a:lnTo>
                <a:lnTo>
                  <a:pt x="7724838" y="3138159"/>
                </a:lnTo>
                <a:lnTo>
                  <a:pt x="7614013" y="3138159"/>
                </a:lnTo>
                <a:close/>
                <a:moveTo>
                  <a:pt x="6563205" y="3027334"/>
                </a:moveTo>
                <a:lnTo>
                  <a:pt x="6674030" y="3027334"/>
                </a:lnTo>
                <a:lnTo>
                  <a:pt x="6674030" y="3138159"/>
                </a:lnTo>
                <a:lnTo>
                  <a:pt x="6563205" y="3138159"/>
                </a:lnTo>
                <a:close/>
                <a:moveTo>
                  <a:pt x="5512400" y="3027334"/>
                </a:moveTo>
                <a:lnTo>
                  <a:pt x="5623225" y="3027334"/>
                </a:lnTo>
                <a:lnTo>
                  <a:pt x="5623225" y="3138159"/>
                </a:lnTo>
                <a:lnTo>
                  <a:pt x="5512400" y="3138159"/>
                </a:lnTo>
                <a:close/>
                <a:moveTo>
                  <a:pt x="4461592" y="3027334"/>
                </a:moveTo>
                <a:lnTo>
                  <a:pt x="4572417" y="3027334"/>
                </a:lnTo>
                <a:lnTo>
                  <a:pt x="4572417" y="3138159"/>
                </a:lnTo>
                <a:lnTo>
                  <a:pt x="4461592" y="3138159"/>
                </a:lnTo>
                <a:close/>
                <a:moveTo>
                  <a:pt x="3410790" y="3027334"/>
                </a:moveTo>
                <a:lnTo>
                  <a:pt x="3521616" y="3027334"/>
                </a:lnTo>
                <a:lnTo>
                  <a:pt x="3521616" y="3138159"/>
                </a:lnTo>
                <a:lnTo>
                  <a:pt x="3410790" y="3138159"/>
                </a:lnTo>
                <a:close/>
                <a:moveTo>
                  <a:pt x="2359982" y="3027334"/>
                </a:moveTo>
                <a:lnTo>
                  <a:pt x="2470807" y="3027334"/>
                </a:lnTo>
                <a:lnTo>
                  <a:pt x="2470807" y="3138159"/>
                </a:lnTo>
                <a:lnTo>
                  <a:pt x="2359982" y="3138159"/>
                </a:lnTo>
                <a:close/>
                <a:moveTo>
                  <a:pt x="1309173" y="3027334"/>
                </a:moveTo>
                <a:lnTo>
                  <a:pt x="1419997" y="3027334"/>
                </a:lnTo>
                <a:lnTo>
                  <a:pt x="1419997" y="3138159"/>
                </a:lnTo>
                <a:lnTo>
                  <a:pt x="1309173" y="3138159"/>
                </a:lnTo>
                <a:close/>
                <a:moveTo>
                  <a:pt x="258365" y="3027334"/>
                </a:moveTo>
                <a:lnTo>
                  <a:pt x="369190" y="3027334"/>
                </a:lnTo>
                <a:lnTo>
                  <a:pt x="369190" y="3138159"/>
                </a:lnTo>
                <a:lnTo>
                  <a:pt x="258365" y="3138159"/>
                </a:lnTo>
                <a:close/>
                <a:moveTo>
                  <a:pt x="10794114" y="2610895"/>
                </a:moveTo>
                <a:lnTo>
                  <a:pt x="10323174" y="3081834"/>
                </a:lnTo>
                <a:lnTo>
                  <a:pt x="10792548" y="3551209"/>
                </a:lnTo>
                <a:lnTo>
                  <a:pt x="10852239" y="3551209"/>
                </a:lnTo>
                <a:lnTo>
                  <a:pt x="11321612" y="3081835"/>
                </a:lnTo>
                <a:lnTo>
                  <a:pt x="10850672" y="2610895"/>
                </a:lnTo>
                <a:close/>
                <a:moveTo>
                  <a:pt x="9743434" y="2610895"/>
                </a:moveTo>
                <a:lnTo>
                  <a:pt x="9272494" y="3081834"/>
                </a:lnTo>
                <a:lnTo>
                  <a:pt x="9741869" y="3551209"/>
                </a:lnTo>
                <a:lnTo>
                  <a:pt x="9801555" y="3551209"/>
                </a:lnTo>
                <a:lnTo>
                  <a:pt x="10270931" y="3081833"/>
                </a:lnTo>
                <a:lnTo>
                  <a:pt x="9799992" y="2610895"/>
                </a:lnTo>
                <a:close/>
                <a:moveTo>
                  <a:pt x="8692754" y="2610895"/>
                </a:moveTo>
                <a:lnTo>
                  <a:pt x="8221811" y="3081837"/>
                </a:lnTo>
                <a:lnTo>
                  <a:pt x="8691183" y="3551209"/>
                </a:lnTo>
                <a:lnTo>
                  <a:pt x="8750876" y="3551209"/>
                </a:lnTo>
                <a:lnTo>
                  <a:pt x="9220250" y="3081835"/>
                </a:lnTo>
                <a:lnTo>
                  <a:pt x="8749310" y="2610895"/>
                </a:lnTo>
                <a:close/>
                <a:moveTo>
                  <a:pt x="7642070" y="2610895"/>
                </a:moveTo>
                <a:lnTo>
                  <a:pt x="7171131" y="3081835"/>
                </a:lnTo>
                <a:lnTo>
                  <a:pt x="7640505" y="3551209"/>
                </a:lnTo>
                <a:lnTo>
                  <a:pt x="7700194" y="3551209"/>
                </a:lnTo>
                <a:lnTo>
                  <a:pt x="8169567" y="3081836"/>
                </a:lnTo>
                <a:lnTo>
                  <a:pt x="7698625" y="2610895"/>
                </a:lnTo>
                <a:close/>
                <a:moveTo>
                  <a:pt x="6591389" y="2610895"/>
                </a:moveTo>
                <a:lnTo>
                  <a:pt x="6120448" y="3081836"/>
                </a:lnTo>
                <a:lnTo>
                  <a:pt x="6589820" y="3551209"/>
                </a:lnTo>
                <a:lnTo>
                  <a:pt x="6649514" y="3551209"/>
                </a:lnTo>
                <a:lnTo>
                  <a:pt x="7118887" y="3081836"/>
                </a:lnTo>
                <a:lnTo>
                  <a:pt x="6647947" y="2610895"/>
                </a:lnTo>
                <a:close/>
                <a:moveTo>
                  <a:pt x="5540722" y="2610895"/>
                </a:moveTo>
                <a:lnTo>
                  <a:pt x="5069790" y="3081837"/>
                </a:lnTo>
                <a:lnTo>
                  <a:pt x="5539152" y="3551209"/>
                </a:lnTo>
                <a:lnTo>
                  <a:pt x="5598843" y="3551209"/>
                </a:lnTo>
                <a:lnTo>
                  <a:pt x="6068204" y="3081836"/>
                </a:lnTo>
                <a:lnTo>
                  <a:pt x="5597274" y="2610895"/>
                </a:lnTo>
                <a:close/>
                <a:moveTo>
                  <a:pt x="4490039" y="2610895"/>
                </a:moveTo>
                <a:lnTo>
                  <a:pt x="4019108" y="3081837"/>
                </a:lnTo>
                <a:lnTo>
                  <a:pt x="4488467" y="3551209"/>
                </a:lnTo>
                <a:lnTo>
                  <a:pt x="4548162" y="3551209"/>
                </a:lnTo>
                <a:lnTo>
                  <a:pt x="5017539" y="3081837"/>
                </a:lnTo>
                <a:lnTo>
                  <a:pt x="4546591" y="2610895"/>
                </a:lnTo>
                <a:close/>
                <a:moveTo>
                  <a:pt x="3439377" y="2610895"/>
                </a:moveTo>
                <a:lnTo>
                  <a:pt x="2968431" y="3081838"/>
                </a:lnTo>
                <a:lnTo>
                  <a:pt x="3437805" y="3551209"/>
                </a:lnTo>
                <a:lnTo>
                  <a:pt x="3497502" y="3551209"/>
                </a:lnTo>
                <a:lnTo>
                  <a:pt x="3966864" y="3081837"/>
                </a:lnTo>
                <a:lnTo>
                  <a:pt x="3495931" y="2610895"/>
                </a:lnTo>
                <a:close/>
                <a:moveTo>
                  <a:pt x="2388695" y="2610895"/>
                </a:moveTo>
                <a:lnTo>
                  <a:pt x="1917746" y="3081837"/>
                </a:lnTo>
                <a:lnTo>
                  <a:pt x="2387125" y="3551209"/>
                </a:lnTo>
                <a:lnTo>
                  <a:pt x="2446819" y="3551209"/>
                </a:lnTo>
                <a:lnTo>
                  <a:pt x="2916188" y="3081838"/>
                </a:lnTo>
                <a:lnTo>
                  <a:pt x="2445246" y="2610895"/>
                </a:lnTo>
                <a:close/>
                <a:moveTo>
                  <a:pt x="1338007" y="2610895"/>
                </a:moveTo>
                <a:lnTo>
                  <a:pt x="867066" y="3081838"/>
                </a:lnTo>
                <a:lnTo>
                  <a:pt x="1336436" y="3551209"/>
                </a:lnTo>
                <a:lnTo>
                  <a:pt x="1396132" y="3551209"/>
                </a:lnTo>
                <a:lnTo>
                  <a:pt x="1865502" y="3081837"/>
                </a:lnTo>
                <a:lnTo>
                  <a:pt x="1394561" y="2610895"/>
                </a:lnTo>
                <a:close/>
                <a:moveTo>
                  <a:pt x="11291841" y="2500070"/>
                </a:moveTo>
                <a:lnTo>
                  <a:pt x="11402666" y="2500070"/>
                </a:lnTo>
                <a:lnTo>
                  <a:pt x="11402666" y="2610895"/>
                </a:lnTo>
                <a:lnTo>
                  <a:pt x="11291841" y="2610895"/>
                </a:lnTo>
                <a:close/>
                <a:moveTo>
                  <a:pt x="10241033" y="2500070"/>
                </a:moveTo>
                <a:lnTo>
                  <a:pt x="10351858" y="2500070"/>
                </a:lnTo>
                <a:lnTo>
                  <a:pt x="10351858" y="2610895"/>
                </a:lnTo>
                <a:lnTo>
                  <a:pt x="10241033" y="2610895"/>
                </a:lnTo>
                <a:close/>
                <a:moveTo>
                  <a:pt x="9190225" y="2500070"/>
                </a:moveTo>
                <a:lnTo>
                  <a:pt x="9301050" y="2500070"/>
                </a:lnTo>
                <a:lnTo>
                  <a:pt x="9301050" y="2610895"/>
                </a:lnTo>
                <a:lnTo>
                  <a:pt x="9190225" y="2610895"/>
                </a:lnTo>
                <a:close/>
                <a:moveTo>
                  <a:pt x="8139417" y="2500070"/>
                </a:moveTo>
                <a:lnTo>
                  <a:pt x="8250242" y="2500070"/>
                </a:lnTo>
                <a:lnTo>
                  <a:pt x="8250242" y="2610895"/>
                </a:lnTo>
                <a:lnTo>
                  <a:pt x="8139417" y="2610895"/>
                </a:lnTo>
                <a:close/>
                <a:moveTo>
                  <a:pt x="7088609" y="2500070"/>
                </a:moveTo>
                <a:lnTo>
                  <a:pt x="7199434" y="2500070"/>
                </a:lnTo>
                <a:lnTo>
                  <a:pt x="7199434" y="2610895"/>
                </a:lnTo>
                <a:lnTo>
                  <a:pt x="7088609" y="2610895"/>
                </a:lnTo>
                <a:close/>
                <a:moveTo>
                  <a:pt x="6037801" y="2500070"/>
                </a:moveTo>
                <a:lnTo>
                  <a:pt x="6148626" y="2500070"/>
                </a:lnTo>
                <a:lnTo>
                  <a:pt x="6148626" y="2610895"/>
                </a:lnTo>
                <a:lnTo>
                  <a:pt x="6037801" y="2610895"/>
                </a:lnTo>
                <a:close/>
                <a:moveTo>
                  <a:pt x="4987000" y="2500070"/>
                </a:moveTo>
                <a:lnTo>
                  <a:pt x="5097829" y="2500070"/>
                </a:lnTo>
                <a:lnTo>
                  <a:pt x="5097829" y="2610895"/>
                </a:lnTo>
                <a:lnTo>
                  <a:pt x="4987000" y="2610895"/>
                </a:lnTo>
                <a:close/>
                <a:moveTo>
                  <a:pt x="3936200" y="2500070"/>
                </a:moveTo>
                <a:lnTo>
                  <a:pt x="4047024" y="2500070"/>
                </a:lnTo>
                <a:lnTo>
                  <a:pt x="4047024" y="2610895"/>
                </a:lnTo>
                <a:lnTo>
                  <a:pt x="3936200" y="2610895"/>
                </a:lnTo>
                <a:close/>
                <a:moveTo>
                  <a:pt x="2885393" y="2500070"/>
                </a:moveTo>
                <a:lnTo>
                  <a:pt x="2996218" y="2500070"/>
                </a:lnTo>
                <a:lnTo>
                  <a:pt x="2996218" y="2610895"/>
                </a:lnTo>
                <a:lnTo>
                  <a:pt x="2885393" y="2610895"/>
                </a:lnTo>
                <a:close/>
                <a:moveTo>
                  <a:pt x="1834583" y="2500070"/>
                </a:moveTo>
                <a:lnTo>
                  <a:pt x="1945408" y="2500070"/>
                </a:lnTo>
                <a:lnTo>
                  <a:pt x="1945408" y="2610895"/>
                </a:lnTo>
                <a:lnTo>
                  <a:pt x="1834583" y="2610895"/>
                </a:lnTo>
                <a:close/>
                <a:moveTo>
                  <a:pt x="783777" y="2500070"/>
                </a:moveTo>
                <a:lnTo>
                  <a:pt x="894602" y="2500070"/>
                </a:lnTo>
                <a:lnTo>
                  <a:pt x="894602" y="2610895"/>
                </a:lnTo>
                <a:lnTo>
                  <a:pt x="783777" y="2610895"/>
                </a:lnTo>
                <a:close/>
                <a:moveTo>
                  <a:pt x="1891623" y="2057291"/>
                </a:moveTo>
                <a:lnTo>
                  <a:pt x="1420005" y="2528898"/>
                </a:lnTo>
                <a:lnTo>
                  <a:pt x="1420005" y="2584095"/>
                </a:lnTo>
                <a:lnTo>
                  <a:pt x="1891624" y="3055715"/>
                </a:lnTo>
                <a:lnTo>
                  <a:pt x="2359991" y="2587356"/>
                </a:lnTo>
                <a:lnTo>
                  <a:pt x="2359991" y="2525640"/>
                </a:lnTo>
                <a:close/>
                <a:moveTo>
                  <a:pt x="2942310" y="2057291"/>
                </a:moveTo>
                <a:lnTo>
                  <a:pt x="2470816" y="2528774"/>
                </a:lnTo>
                <a:lnTo>
                  <a:pt x="2470816" y="2584221"/>
                </a:lnTo>
                <a:lnTo>
                  <a:pt x="2942310" y="3055716"/>
                </a:lnTo>
                <a:lnTo>
                  <a:pt x="3410799" y="2587229"/>
                </a:lnTo>
                <a:lnTo>
                  <a:pt x="3410799" y="2525765"/>
                </a:lnTo>
                <a:close/>
                <a:moveTo>
                  <a:pt x="3992986" y="2057290"/>
                </a:moveTo>
                <a:lnTo>
                  <a:pt x="3521627" y="2528649"/>
                </a:lnTo>
                <a:lnTo>
                  <a:pt x="3521627" y="2584345"/>
                </a:lnTo>
                <a:lnTo>
                  <a:pt x="3992986" y="3055715"/>
                </a:lnTo>
                <a:lnTo>
                  <a:pt x="4461596" y="2587094"/>
                </a:lnTo>
                <a:lnTo>
                  <a:pt x="4461596" y="2525899"/>
                </a:lnTo>
                <a:close/>
                <a:moveTo>
                  <a:pt x="840944" y="2057289"/>
                </a:moveTo>
                <a:lnTo>
                  <a:pt x="369198" y="2529024"/>
                </a:lnTo>
                <a:lnTo>
                  <a:pt x="369198" y="2583969"/>
                </a:lnTo>
                <a:lnTo>
                  <a:pt x="840944" y="3055716"/>
                </a:lnTo>
                <a:lnTo>
                  <a:pt x="1309180" y="2587479"/>
                </a:lnTo>
                <a:lnTo>
                  <a:pt x="1309180" y="2525514"/>
                </a:lnTo>
                <a:close/>
                <a:moveTo>
                  <a:pt x="7145007" y="2057289"/>
                </a:moveTo>
                <a:lnTo>
                  <a:pt x="6674030" y="2528255"/>
                </a:lnTo>
                <a:lnTo>
                  <a:pt x="6674030" y="2584733"/>
                </a:lnTo>
                <a:lnTo>
                  <a:pt x="7145010" y="3055713"/>
                </a:lnTo>
                <a:lnTo>
                  <a:pt x="7614013" y="2586710"/>
                </a:lnTo>
                <a:lnTo>
                  <a:pt x="7614013" y="2526283"/>
                </a:lnTo>
                <a:close/>
                <a:moveTo>
                  <a:pt x="5043664" y="2057289"/>
                </a:moveTo>
                <a:lnTo>
                  <a:pt x="4572421" y="2528513"/>
                </a:lnTo>
                <a:lnTo>
                  <a:pt x="4572421" y="2584480"/>
                </a:lnTo>
                <a:lnTo>
                  <a:pt x="5043664" y="3055715"/>
                </a:lnTo>
                <a:lnTo>
                  <a:pt x="5512404" y="2586968"/>
                </a:lnTo>
                <a:lnTo>
                  <a:pt x="5512404" y="2526024"/>
                </a:lnTo>
                <a:close/>
                <a:moveTo>
                  <a:pt x="10297053" y="2057288"/>
                </a:moveTo>
                <a:lnTo>
                  <a:pt x="9826454" y="2527875"/>
                </a:lnTo>
                <a:lnTo>
                  <a:pt x="9826454" y="2585115"/>
                </a:lnTo>
                <a:lnTo>
                  <a:pt x="10297052" y="3055713"/>
                </a:lnTo>
                <a:lnTo>
                  <a:pt x="10766437" y="2586328"/>
                </a:lnTo>
                <a:lnTo>
                  <a:pt x="10766437" y="2526660"/>
                </a:lnTo>
                <a:close/>
                <a:moveTo>
                  <a:pt x="9246373" y="2057288"/>
                </a:moveTo>
                <a:lnTo>
                  <a:pt x="8775646" y="2528002"/>
                </a:lnTo>
                <a:lnTo>
                  <a:pt x="8775646" y="2584986"/>
                </a:lnTo>
                <a:lnTo>
                  <a:pt x="9246373" y="3055713"/>
                </a:lnTo>
                <a:lnTo>
                  <a:pt x="9715629" y="2586457"/>
                </a:lnTo>
                <a:lnTo>
                  <a:pt x="9715629" y="2526532"/>
                </a:lnTo>
                <a:close/>
                <a:moveTo>
                  <a:pt x="8195690" y="2057288"/>
                </a:moveTo>
                <a:lnTo>
                  <a:pt x="7724838" y="2528128"/>
                </a:lnTo>
                <a:lnTo>
                  <a:pt x="7724838" y="2584864"/>
                </a:lnTo>
                <a:lnTo>
                  <a:pt x="8195689" y="3055714"/>
                </a:lnTo>
                <a:lnTo>
                  <a:pt x="8664821" y="2586582"/>
                </a:lnTo>
                <a:lnTo>
                  <a:pt x="8664821" y="2526406"/>
                </a:lnTo>
                <a:close/>
                <a:moveTo>
                  <a:pt x="6094328" y="2057287"/>
                </a:moveTo>
                <a:lnTo>
                  <a:pt x="5623228" y="2528386"/>
                </a:lnTo>
                <a:lnTo>
                  <a:pt x="5623228" y="2584606"/>
                </a:lnTo>
                <a:lnTo>
                  <a:pt x="6094325" y="3055714"/>
                </a:lnTo>
                <a:lnTo>
                  <a:pt x="6563205" y="2586835"/>
                </a:lnTo>
                <a:lnTo>
                  <a:pt x="6563205" y="2526153"/>
                </a:lnTo>
                <a:close/>
                <a:moveTo>
                  <a:pt x="11347736" y="2057286"/>
                </a:moveTo>
                <a:lnTo>
                  <a:pt x="10877262" y="2527747"/>
                </a:lnTo>
                <a:lnTo>
                  <a:pt x="10877262" y="2585241"/>
                </a:lnTo>
                <a:lnTo>
                  <a:pt x="11347734" y="3055713"/>
                </a:lnTo>
                <a:lnTo>
                  <a:pt x="11817249" y="2586199"/>
                </a:lnTo>
                <a:lnTo>
                  <a:pt x="11817249" y="2526787"/>
                </a:lnTo>
                <a:close/>
                <a:moveTo>
                  <a:pt x="258363" y="1973449"/>
                </a:moveTo>
                <a:lnTo>
                  <a:pt x="369188" y="1973449"/>
                </a:lnTo>
                <a:lnTo>
                  <a:pt x="369188" y="2084274"/>
                </a:lnTo>
                <a:lnTo>
                  <a:pt x="258363" y="2084274"/>
                </a:lnTo>
                <a:close/>
                <a:moveTo>
                  <a:pt x="2359980" y="1973449"/>
                </a:moveTo>
                <a:lnTo>
                  <a:pt x="2470805" y="1973449"/>
                </a:lnTo>
                <a:lnTo>
                  <a:pt x="2470805" y="2084274"/>
                </a:lnTo>
                <a:lnTo>
                  <a:pt x="2359980" y="2084274"/>
                </a:lnTo>
                <a:close/>
                <a:moveTo>
                  <a:pt x="1309171" y="1973449"/>
                </a:moveTo>
                <a:lnTo>
                  <a:pt x="1419995" y="1973449"/>
                </a:lnTo>
                <a:lnTo>
                  <a:pt x="1419995" y="2084274"/>
                </a:lnTo>
                <a:lnTo>
                  <a:pt x="1309171" y="2084274"/>
                </a:lnTo>
                <a:close/>
                <a:moveTo>
                  <a:pt x="4461591" y="1973448"/>
                </a:moveTo>
                <a:lnTo>
                  <a:pt x="4572416" y="1973448"/>
                </a:lnTo>
                <a:lnTo>
                  <a:pt x="4572416" y="2084273"/>
                </a:lnTo>
                <a:lnTo>
                  <a:pt x="4461591" y="2084273"/>
                </a:lnTo>
                <a:close/>
                <a:moveTo>
                  <a:pt x="3410788" y="1973448"/>
                </a:moveTo>
                <a:lnTo>
                  <a:pt x="3521614" y="1973448"/>
                </a:lnTo>
                <a:lnTo>
                  <a:pt x="3521614" y="2084273"/>
                </a:lnTo>
                <a:lnTo>
                  <a:pt x="3410788" y="2084273"/>
                </a:lnTo>
                <a:close/>
                <a:moveTo>
                  <a:pt x="6563205" y="1973448"/>
                </a:moveTo>
                <a:lnTo>
                  <a:pt x="6674030" y="1973448"/>
                </a:lnTo>
                <a:lnTo>
                  <a:pt x="6674030" y="2084273"/>
                </a:lnTo>
                <a:lnTo>
                  <a:pt x="6563205" y="2084273"/>
                </a:lnTo>
                <a:close/>
                <a:moveTo>
                  <a:pt x="5512399" y="1973448"/>
                </a:moveTo>
                <a:lnTo>
                  <a:pt x="5623224" y="1973448"/>
                </a:lnTo>
                <a:lnTo>
                  <a:pt x="5623224" y="2084273"/>
                </a:lnTo>
                <a:lnTo>
                  <a:pt x="5512399" y="2084273"/>
                </a:lnTo>
                <a:close/>
                <a:moveTo>
                  <a:pt x="7614013" y="1973448"/>
                </a:moveTo>
                <a:lnTo>
                  <a:pt x="7724838" y="1973448"/>
                </a:lnTo>
                <a:lnTo>
                  <a:pt x="7724838" y="2084273"/>
                </a:lnTo>
                <a:lnTo>
                  <a:pt x="7614013" y="2084273"/>
                </a:lnTo>
                <a:close/>
                <a:moveTo>
                  <a:pt x="9715629" y="1973448"/>
                </a:moveTo>
                <a:lnTo>
                  <a:pt x="9826454" y="1973448"/>
                </a:lnTo>
                <a:lnTo>
                  <a:pt x="9826454" y="2084273"/>
                </a:lnTo>
                <a:lnTo>
                  <a:pt x="9715629" y="2084273"/>
                </a:lnTo>
                <a:close/>
                <a:moveTo>
                  <a:pt x="8664821" y="1973448"/>
                </a:moveTo>
                <a:lnTo>
                  <a:pt x="8775646" y="1973448"/>
                </a:lnTo>
                <a:lnTo>
                  <a:pt x="8775646" y="2084273"/>
                </a:lnTo>
                <a:lnTo>
                  <a:pt x="8664821" y="2084273"/>
                </a:lnTo>
                <a:close/>
                <a:moveTo>
                  <a:pt x="11817249" y="1973448"/>
                </a:moveTo>
                <a:lnTo>
                  <a:pt x="11928074" y="1973448"/>
                </a:lnTo>
                <a:lnTo>
                  <a:pt x="11928074" y="2084273"/>
                </a:lnTo>
                <a:lnTo>
                  <a:pt x="11817249" y="2084273"/>
                </a:lnTo>
                <a:close/>
                <a:moveTo>
                  <a:pt x="10766437" y="1973448"/>
                </a:moveTo>
                <a:lnTo>
                  <a:pt x="10877262" y="1973448"/>
                </a:lnTo>
                <a:lnTo>
                  <a:pt x="10877262" y="2084273"/>
                </a:lnTo>
                <a:lnTo>
                  <a:pt x="10766437" y="2084273"/>
                </a:lnTo>
                <a:close/>
                <a:moveTo>
                  <a:pt x="3441643" y="1557959"/>
                </a:moveTo>
                <a:lnTo>
                  <a:pt x="2968431" y="2031169"/>
                </a:lnTo>
                <a:lnTo>
                  <a:pt x="3437348" y="2500070"/>
                </a:lnTo>
                <a:lnTo>
                  <a:pt x="3497959" y="2500070"/>
                </a:lnTo>
                <a:lnTo>
                  <a:pt x="3966865" y="2031168"/>
                </a:lnTo>
                <a:lnTo>
                  <a:pt x="3493665" y="1557959"/>
                </a:lnTo>
                <a:close/>
                <a:moveTo>
                  <a:pt x="2390961" y="1557959"/>
                </a:moveTo>
                <a:lnTo>
                  <a:pt x="1917745" y="2031169"/>
                </a:lnTo>
                <a:lnTo>
                  <a:pt x="2386665" y="2500070"/>
                </a:lnTo>
                <a:lnTo>
                  <a:pt x="2447277" y="2500070"/>
                </a:lnTo>
                <a:lnTo>
                  <a:pt x="2916189" y="2031169"/>
                </a:lnTo>
                <a:lnTo>
                  <a:pt x="2442980" y="1557959"/>
                </a:lnTo>
                <a:close/>
                <a:moveTo>
                  <a:pt x="1340273" y="1557959"/>
                </a:moveTo>
                <a:lnTo>
                  <a:pt x="867066" y="2031167"/>
                </a:lnTo>
                <a:lnTo>
                  <a:pt x="1335980" y="2500070"/>
                </a:lnTo>
                <a:lnTo>
                  <a:pt x="1396589" y="2500070"/>
                </a:lnTo>
                <a:lnTo>
                  <a:pt x="1865501" y="2031169"/>
                </a:lnTo>
                <a:lnTo>
                  <a:pt x="1392293" y="1557959"/>
                </a:lnTo>
                <a:close/>
                <a:moveTo>
                  <a:pt x="5542986" y="1557958"/>
                </a:moveTo>
                <a:lnTo>
                  <a:pt x="5069790" y="2031167"/>
                </a:lnTo>
                <a:lnTo>
                  <a:pt x="5538694" y="2500070"/>
                </a:lnTo>
                <a:lnTo>
                  <a:pt x="5599302" y="2500070"/>
                </a:lnTo>
                <a:lnTo>
                  <a:pt x="6068206" y="2031166"/>
                </a:lnTo>
                <a:lnTo>
                  <a:pt x="5595011" y="1557958"/>
                </a:lnTo>
                <a:close/>
                <a:moveTo>
                  <a:pt x="4492305" y="1557958"/>
                </a:moveTo>
                <a:lnTo>
                  <a:pt x="4019109" y="2031168"/>
                </a:lnTo>
                <a:lnTo>
                  <a:pt x="4488010" y="2500070"/>
                </a:lnTo>
                <a:lnTo>
                  <a:pt x="4548620" y="2500070"/>
                </a:lnTo>
                <a:lnTo>
                  <a:pt x="5017539" y="2031167"/>
                </a:lnTo>
                <a:lnTo>
                  <a:pt x="4544326" y="1557958"/>
                </a:lnTo>
                <a:close/>
                <a:moveTo>
                  <a:pt x="7644337" y="1557958"/>
                </a:moveTo>
                <a:lnTo>
                  <a:pt x="7171129" y="2031167"/>
                </a:lnTo>
                <a:lnTo>
                  <a:pt x="7640044" y="2500070"/>
                </a:lnTo>
                <a:lnTo>
                  <a:pt x="7700653" y="2500070"/>
                </a:lnTo>
                <a:lnTo>
                  <a:pt x="8169569" y="2031167"/>
                </a:lnTo>
                <a:lnTo>
                  <a:pt x="7696361" y="1557958"/>
                </a:lnTo>
                <a:close/>
                <a:moveTo>
                  <a:pt x="6593656" y="1557958"/>
                </a:moveTo>
                <a:lnTo>
                  <a:pt x="6120450" y="2031165"/>
                </a:lnTo>
                <a:lnTo>
                  <a:pt x="6589366" y="2500070"/>
                </a:lnTo>
                <a:lnTo>
                  <a:pt x="6649970" y="2500070"/>
                </a:lnTo>
                <a:lnTo>
                  <a:pt x="7118885" y="2031167"/>
                </a:lnTo>
                <a:lnTo>
                  <a:pt x="6645676" y="1557958"/>
                </a:lnTo>
                <a:close/>
                <a:moveTo>
                  <a:pt x="9745703" y="1557958"/>
                </a:moveTo>
                <a:lnTo>
                  <a:pt x="9272494" y="2031167"/>
                </a:lnTo>
                <a:lnTo>
                  <a:pt x="9741408" y="2500070"/>
                </a:lnTo>
                <a:lnTo>
                  <a:pt x="9802016" y="2500070"/>
                </a:lnTo>
                <a:lnTo>
                  <a:pt x="10270931" y="2031167"/>
                </a:lnTo>
                <a:lnTo>
                  <a:pt x="9797723" y="1557958"/>
                </a:lnTo>
                <a:close/>
                <a:moveTo>
                  <a:pt x="8695019" y="1557958"/>
                </a:moveTo>
                <a:lnTo>
                  <a:pt x="8221812" y="2031166"/>
                </a:lnTo>
                <a:lnTo>
                  <a:pt x="8690730" y="2500070"/>
                </a:lnTo>
                <a:lnTo>
                  <a:pt x="8751334" y="2500070"/>
                </a:lnTo>
                <a:lnTo>
                  <a:pt x="9220250" y="2031166"/>
                </a:lnTo>
                <a:lnTo>
                  <a:pt x="8747043" y="1557958"/>
                </a:lnTo>
                <a:close/>
                <a:moveTo>
                  <a:pt x="10796383" y="1557958"/>
                </a:moveTo>
                <a:lnTo>
                  <a:pt x="10323175" y="2031166"/>
                </a:lnTo>
                <a:lnTo>
                  <a:pt x="10792091" y="2500070"/>
                </a:lnTo>
                <a:lnTo>
                  <a:pt x="10852696" y="2500070"/>
                </a:lnTo>
                <a:lnTo>
                  <a:pt x="11321614" y="2031164"/>
                </a:lnTo>
                <a:lnTo>
                  <a:pt x="10848409" y="1557958"/>
                </a:lnTo>
                <a:close/>
                <a:moveTo>
                  <a:pt x="783781" y="1447135"/>
                </a:moveTo>
                <a:lnTo>
                  <a:pt x="894606" y="1447135"/>
                </a:lnTo>
                <a:lnTo>
                  <a:pt x="894606" y="1557959"/>
                </a:lnTo>
                <a:lnTo>
                  <a:pt x="783781" y="1557959"/>
                </a:lnTo>
                <a:close/>
                <a:moveTo>
                  <a:pt x="1834586" y="1447134"/>
                </a:moveTo>
                <a:lnTo>
                  <a:pt x="1945411" y="1447134"/>
                </a:lnTo>
                <a:lnTo>
                  <a:pt x="1945411" y="1557959"/>
                </a:lnTo>
                <a:lnTo>
                  <a:pt x="1834586" y="1557959"/>
                </a:lnTo>
                <a:close/>
                <a:moveTo>
                  <a:pt x="4987002" y="1447134"/>
                </a:moveTo>
                <a:lnTo>
                  <a:pt x="5097832" y="1447134"/>
                </a:lnTo>
                <a:lnTo>
                  <a:pt x="5097832" y="1557958"/>
                </a:lnTo>
                <a:lnTo>
                  <a:pt x="4987002" y="1557958"/>
                </a:lnTo>
                <a:close/>
                <a:moveTo>
                  <a:pt x="3936204" y="1447134"/>
                </a:moveTo>
                <a:lnTo>
                  <a:pt x="4047028" y="1447134"/>
                </a:lnTo>
                <a:lnTo>
                  <a:pt x="4047028" y="1557959"/>
                </a:lnTo>
                <a:lnTo>
                  <a:pt x="3936204" y="1557959"/>
                </a:lnTo>
                <a:close/>
                <a:moveTo>
                  <a:pt x="2885398" y="1447134"/>
                </a:moveTo>
                <a:lnTo>
                  <a:pt x="2996224" y="1447134"/>
                </a:lnTo>
                <a:lnTo>
                  <a:pt x="2996224" y="1557959"/>
                </a:lnTo>
                <a:lnTo>
                  <a:pt x="2885398" y="1557959"/>
                </a:lnTo>
                <a:close/>
                <a:moveTo>
                  <a:pt x="6037801" y="1447133"/>
                </a:moveTo>
                <a:lnTo>
                  <a:pt x="6148626" y="1447133"/>
                </a:lnTo>
                <a:lnTo>
                  <a:pt x="6148626" y="1557958"/>
                </a:lnTo>
                <a:lnTo>
                  <a:pt x="6037801" y="1557958"/>
                </a:lnTo>
                <a:close/>
                <a:moveTo>
                  <a:pt x="9190225" y="1447133"/>
                </a:moveTo>
                <a:lnTo>
                  <a:pt x="9301050" y="1447133"/>
                </a:lnTo>
                <a:lnTo>
                  <a:pt x="9301050" y="1557958"/>
                </a:lnTo>
                <a:lnTo>
                  <a:pt x="9190225" y="1557958"/>
                </a:lnTo>
                <a:close/>
                <a:moveTo>
                  <a:pt x="8139417" y="1447133"/>
                </a:moveTo>
                <a:lnTo>
                  <a:pt x="8250242" y="1447133"/>
                </a:lnTo>
                <a:lnTo>
                  <a:pt x="8250242" y="1557958"/>
                </a:lnTo>
                <a:lnTo>
                  <a:pt x="8139417" y="1557958"/>
                </a:lnTo>
                <a:close/>
                <a:moveTo>
                  <a:pt x="7088609" y="1447133"/>
                </a:moveTo>
                <a:lnTo>
                  <a:pt x="7199434" y="1447133"/>
                </a:lnTo>
                <a:lnTo>
                  <a:pt x="7199434" y="1557958"/>
                </a:lnTo>
                <a:lnTo>
                  <a:pt x="7088609" y="1557958"/>
                </a:lnTo>
                <a:close/>
                <a:moveTo>
                  <a:pt x="10241033" y="1447133"/>
                </a:moveTo>
                <a:lnTo>
                  <a:pt x="10351858" y="1447133"/>
                </a:lnTo>
                <a:lnTo>
                  <a:pt x="10351858" y="1557957"/>
                </a:lnTo>
                <a:lnTo>
                  <a:pt x="10241033" y="1557957"/>
                </a:lnTo>
                <a:close/>
                <a:moveTo>
                  <a:pt x="11291841" y="1447133"/>
                </a:moveTo>
                <a:lnTo>
                  <a:pt x="11402666" y="1447133"/>
                </a:lnTo>
                <a:lnTo>
                  <a:pt x="11402666" y="1557957"/>
                </a:lnTo>
                <a:lnTo>
                  <a:pt x="11291841" y="1557957"/>
                </a:lnTo>
                <a:close/>
                <a:moveTo>
                  <a:pt x="2942310" y="1006607"/>
                </a:moveTo>
                <a:lnTo>
                  <a:pt x="2470820" y="1478100"/>
                </a:lnTo>
                <a:lnTo>
                  <a:pt x="2470820" y="1533556"/>
                </a:lnTo>
                <a:lnTo>
                  <a:pt x="2942310" y="2005047"/>
                </a:lnTo>
                <a:lnTo>
                  <a:pt x="3410804" y="1536556"/>
                </a:lnTo>
                <a:lnTo>
                  <a:pt x="3410804" y="1475099"/>
                </a:lnTo>
                <a:close/>
                <a:moveTo>
                  <a:pt x="1891623" y="1006607"/>
                </a:moveTo>
                <a:lnTo>
                  <a:pt x="1420008" y="1478224"/>
                </a:lnTo>
                <a:lnTo>
                  <a:pt x="1420008" y="1533431"/>
                </a:lnTo>
                <a:lnTo>
                  <a:pt x="1891623" y="2005047"/>
                </a:lnTo>
                <a:lnTo>
                  <a:pt x="2359996" y="1536681"/>
                </a:lnTo>
                <a:lnTo>
                  <a:pt x="2359996" y="1474975"/>
                </a:lnTo>
                <a:close/>
                <a:moveTo>
                  <a:pt x="840943" y="1006607"/>
                </a:moveTo>
                <a:lnTo>
                  <a:pt x="369202" y="1478351"/>
                </a:lnTo>
                <a:lnTo>
                  <a:pt x="369202" y="1533303"/>
                </a:lnTo>
                <a:lnTo>
                  <a:pt x="840944" y="2005046"/>
                </a:lnTo>
                <a:lnTo>
                  <a:pt x="1309184" y="1536806"/>
                </a:lnTo>
                <a:lnTo>
                  <a:pt x="1309184" y="1474850"/>
                </a:lnTo>
                <a:close/>
                <a:moveTo>
                  <a:pt x="3992987" y="1006606"/>
                </a:moveTo>
                <a:lnTo>
                  <a:pt x="3521631" y="1477974"/>
                </a:lnTo>
                <a:lnTo>
                  <a:pt x="3521631" y="1533680"/>
                </a:lnTo>
                <a:lnTo>
                  <a:pt x="3992986" y="2005046"/>
                </a:lnTo>
                <a:lnTo>
                  <a:pt x="4461598" y="1536423"/>
                </a:lnTo>
                <a:lnTo>
                  <a:pt x="4461598" y="1475230"/>
                </a:lnTo>
                <a:close/>
                <a:moveTo>
                  <a:pt x="6094326" y="1006605"/>
                </a:moveTo>
                <a:lnTo>
                  <a:pt x="5623230" y="1477714"/>
                </a:lnTo>
                <a:lnTo>
                  <a:pt x="5623230" y="1533934"/>
                </a:lnTo>
                <a:lnTo>
                  <a:pt x="6094328" y="2005044"/>
                </a:lnTo>
                <a:lnTo>
                  <a:pt x="6563205" y="1536166"/>
                </a:lnTo>
                <a:lnTo>
                  <a:pt x="6563205" y="1475487"/>
                </a:lnTo>
                <a:close/>
                <a:moveTo>
                  <a:pt x="9246371" y="1006604"/>
                </a:moveTo>
                <a:lnTo>
                  <a:pt x="8775646" y="1477332"/>
                </a:lnTo>
                <a:lnTo>
                  <a:pt x="8775646" y="1534319"/>
                </a:lnTo>
                <a:lnTo>
                  <a:pt x="9246371" y="2005045"/>
                </a:lnTo>
                <a:lnTo>
                  <a:pt x="9715629" y="1535786"/>
                </a:lnTo>
                <a:lnTo>
                  <a:pt x="9715629" y="1475864"/>
                </a:lnTo>
                <a:close/>
                <a:moveTo>
                  <a:pt x="5043669" y="1006604"/>
                </a:moveTo>
                <a:lnTo>
                  <a:pt x="4572422" y="1477843"/>
                </a:lnTo>
                <a:lnTo>
                  <a:pt x="4572422" y="1533811"/>
                </a:lnTo>
                <a:lnTo>
                  <a:pt x="5043664" y="2005045"/>
                </a:lnTo>
                <a:lnTo>
                  <a:pt x="5512407" y="1536296"/>
                </a:lnTo>
                <a:lnTo>
                  <a:pt x="5512407" y="1475351"/>
                </a:lnTo>
                <a:close/>
                <a:moveTo>
                  <a:pt x="11347735" y="1006604"/>
                </a:moveTo>
                <a:lnTo>
                  <a:pt x="10877262" y="1477079"/>
                </a:lnTo>
                <a:lnTo>
                  <a:pt x="10877262" y="1534567"/>
                </a:lnTo>
                <a:lnTo>
                  <a:pt x="11347736" y="2005041"/>
                </a:lnTo>
                <a:lnTo>
                  <a:pt x="11817249" y="1535528"/>
                </a:lnTo>
                <a:lnTo>
                  <a:pt x="11817249" y="1476120"/>
                </a:lnTo>
                <a:close/>
                <a:moveTo>
                  <a:pt x="8195690" y="1006604"/>
                </a:moveTo>
                <a:lnTo>
                  <a:pt x="7724838" y="1477458"/>
                </a:lnTo>
                <a:lnTo>
                  <a:pt x="7724838" y="1534191"/>
                </a:lnTo>
                <a:lnTo>
                  <a:pt x="8195691" y="2005044"/>
                </a:lnTo>
                <a:lnTo>
                  <a:pt x="8664821" y="1535914"/>
                </a:lnTo>
                <a:lnTo>
                  <a:pt x="8664821" y="1475736"/>
                </a:lnTo>
                <a:close/>
                <a:moveTo>
                  <a:pt x="7145009" y="1006604"/>
                </a:moveTo>
                <a:lnTo>
                  <a:pt x="6674030" y="1477584"/>
                </a:lnTo>
                <a:lnTo>
                  <a:pt x="6674030" y="1534069"/>
                </a:lnTo>
                <a:lnTo>
                  <a:pt x="7145007" y="2005046"/>
                </a:lnTo>
                <a:lnTo>
                  <a:pt x="7614013" y="1536039"/>
                </a:lnTo>
                <a:lnTo>
                  <a:pt x="7614013" y="1475610"/>
                </a:lnTo>
                <a:close/>
                <a:moveTo>
                  <a:pt x="10297056" y="1006603"/>
                </a:moveTo>
                <a:lnTo>
                  <a:pt x="9826454" y="1477207"/>
                </a:lnTo>
                <a:lnTo>
                  <a:pt x="9826454" y="1534445"/>
                </a:lnTo>
                <a:lnTo>
                  <a:pt x="10297053" y="2005045"/>
                </a:lnTo>
                <a:lnTo>
                  <a:pt x="10766437" y="1535660"/>
                </a:lnTo>
                <a:lnTo>
                  <a:pt x="10766437" y="1475986"/>
                </a:lnTo>
                <a:close/>
                <a:moveTo>
                  <a:pt x="258361" y="922634"/>
                </a:moveTo>
                <a:lnTo>
                  <a:pt x="369186" y="922634"/>
                </a:lnTo>
                <a:lnTo>
                  <a:pt x="369186" y="1033459"/>
                </a:lnTo>
                <a:lnTo>
                  <a:pt x="258361" y="1033459"/>
                </a:lnTo>
                <a:close/>
                <a:moveTo>
                  <a:pt x="2359977" y="922633"/>
                </a:moveTo>
                <a:lnTo>
                  <a:pt x="2470802" y="922633"/>
                </a:lnTo>
                <a:lnTo>
                  <a:pt x="2470802" y="1033458"/>
                </a:lnTo>
                <a:lnTo>
                  <a:pt x="2359977" y="1033458"/>
                </a:lnTo>
                <a:close/>
                <a:moveTo>
                  <a:pt x="1309169" y="922633"/>
                </a:moveTo>
                <a:lnTo>
                  <a:pt x="1419993" y="922633"/>
                </a:lnTo>
                <a:lnTo>
                  <a:pt x="1419993" y="1033458"/>
                </a:lnTo>
                <a:lnTo>
                  <a:pt x="1309169" y="1033458"/>
                </a:lnTo>
                <a:close/>
                <a:moveTo>
                  <a:pt x="5512398" y="922633"/>
                </a:moveTo>
                <a:lnTo>
                  <a:pt x="5623223" y="922633"/>
                </a:lnTo>
                <a:lnTo>
                  <a:pt x="5623223" y="1033458"/>
                </a:lnTo>
                <a:lnTo>
                  <a:pt x="5512398" y="1033458"/>
                </a:lnTo>
                <a:close/>
                <a:moveTo>
                  <a:pt x="4461591" y="922633"/>
                </a:moveTo>
                <a:lnTo>
                  <a:pt x="4572415" y="922633"/>
                </a:lnTo>
                <a:lnTo>
                  <a:pt x="4572415" y="1033458"/>
                </a:lnTo>
                <a:lnTo>
                  <a:pt x="4461591" y="1033458"/>
                </a:lnTo>
                <a:close/>
                <a:moveTo>
                  <a:pt x="3410785" y="922633"/>
                </a:moveTo>
                <a:lnTo>
                  <a:pt x="3521610" y="922633"/>
                </a:lnTo>
                <a:lnTo>
                  <a:pt x="3521610" y="1033458"/>
                </a:lnTo>
                <a:lnTo>
                  <a:pt x="3410785" y="1033458"/>
                </a:lnTo>
                <a:close/>
                <a:moveTo>
                  <a:pt x="7614013" y="922633"/>
                </a:moveTo>
                <a:lnTo>
                  <a:pt x="7724838" y="922633"/>
                </a:lnTo>
                <a:lnTo>
                  <a:pt x="7724838" y="1033458"/>
                </a:lnTo>
                <a:lnTo>
                  <a:pt x="7614013" y="1033458"/>
                </a:lnTo>
                <a:close/>
                <a:moveTo>
                  <a:pt x="6563205" y="922633"/>
                </a:moveTo>
                <a:lnTo>
                  <a:pt x="6674030" y="922633"/>
                </a:lnTo>
                <a:lnTo>
                  <a:pt x="6674030" y="1033458"/>
                </a:lnTo>
                <a:lnTo>
                  <a:pt x="6563205" y="1033458"/>
                </a:lnTo>
                <a:close/>
                <a:moveTo>
                  <a:pt x="10766437" y="922633"/>
                </a:moveTo>
                <a:lnTo>
                  <a:pt x="10877262" y="922633"/>
                </a:lnTo>
                <a:lnTo>
                  <a:pt x="10877262" y="1033458"/>
                </a:lnTo>
                <a:lnTo>
                  <a:pt x="10766437" y="1033458"/>
                </a:lnTo>
                <a:close/>
                <a:moveTo>
                  <a:pt x="9715629" y="922633"/>
                </a:moveTo>
                <a:lnTo>
                  <a:pt x="9826454" y="922633"/>
                </a:lnTo>
                <a:lnTo>
                  <a:pt x="9826454" y="1033458"/>
                </a:lnTo>
                <a:lnTo>
                  <a:pt x="9715629" y="1033458"/>
                </a:lnTo>
                <a:close/>
                <a:moveTo>
                  <a:pt x="8664821" y="922633"/>
                </a:moveTo>
                <a:lnTo>
                  <a:pt x="8775646" y="922633"/>
                </a:lnTo>
                <a:lnTo>
                  <a:pt x="8775646" y="1033458"/>
                </a:lnTo>
                <a:lnTo>
                  <a:pt x="8664821" y="1033458"/>
                </a:lnTo>
                <a:close/>
                <a:moveTo>
                  <a:pt x="11817249" y="922633"/>
                </a:moveTo>
                <a:lnTo>
                  <a:pt x="11928074" y="922633"/>
                </a:lnTo>
                <a:lnTo>
                  <a:pt x="11928074" y="1033458"/>
                </a:lnTo>
                <a:lnTo>
                  <a:pt x="11817249" y="1033458"/>
                </a:lnTo>
                <a:close/>
                <a:moveTo>
                  <a:pt x="1337485" y="510062"/>
                </a:moveTo>
                <a:lnTo>
                  <a:pt x="867065" y="980486"/>
                </a:lnTo>
                <a:lnTo>
                  <a:pt x="1333712" y="1447134"/>
                </a:lnTo>
                <a:lnTo>
                  <a:pt x="1398855" y="1447134"/>
                </a:lnTo>
                <a:lnTo>
                  <a:pt x="1865501" y="980486"/>
                </a:lnTo>
                <a:lnTo>
                  <a:pt x="1395081" y="510062"/>
                </a:lnTo>
                <a:close/>
                <a:moveTo>
                  <a:pt x="2388173" y="510062"/>
                </a:moveTo>
                <a:lnTo>
                  <a:pt x="1917745" y="980486"/>
                </a:lnTo>
                <a:lnTo>
                  <a:pt x="2384399" y="1447134"/>
                </a:lnTo>
                <a:lnTo>
                  <a:pt x="2449542" y="1447134"/>
                </a:lnTo>
                <a:lnTo>
                  <a:pt x="2916189" y="980486"/>
                </a:lnTo>
                <a:lnTo>
                  <a:pt x="2445767" y="510062"/>
                </a:lnTo>
                <a:close/>
                <a:moveTo>
                  <a:pt x="3438856" y="510062"/>
                </a:moveTo>
                <a:lnTo>
                  <a:pt x="2968432" y="980486"/>
                </a:lnTo>
                <a:lnTo>
                  <a:pt x="3435083" y="1447134"/>
                </a:lnTo>
                <a:lnTo>
                  <a:pt x="3500228" y="1447134"/>
                </a:lnTo>
                <a:lnTo>
                  <a:pt x="3966865" y="980485"/>
                </a:lnTo>
                <a:lnTo>
                  <a:pt x="3496454" y="510062"/>
                </a:lnTo>
                <a:close/>
                <a:moveTo>
                  <a:pt x="4489518" y="510062"/>
                </a:moveTo>
                <a:lnTo>
                  <a:pt x="4019109" y="980485"/>
                </a:lnTo>
                <a:lnTo>
                  <a:pt x="4485744" y="1447134"/>
                </a:lnTo>
                <a:lnTo>
                  <a:pt x="4550887" y="1447134"/>
                </a:lnTo>
                <a:lnTo>
                  <a:pt x="5017543" y="980483"/>
                </a:lnTo>
                <a:lnTo>
                  <a:pt x="4547118" y="510062"/>
                </a:lnTo>
                <a:close/>
                <a:moveTo>
                  <a:pt x="5540201" y="510062"/>
                </a:moveTo>
                <a:lnTo>
                  <a:pt x="5069792" y="980483"/>
                </a:lnTo>
                <a:lnTo>
                  <a:pt x="5536431" y="1447134"/>
                </a:lnTo>
                <a:lnTo>
                  <a:pt x="5601567" y="1447134"/>
                </a:lnTo>
                <a:lnTo>
                  <a:pt x="6068204" y="980484"/>
                </a:lnTo>
                <a:lnTo>
                  <a:pt x="5597797" y="510062"/>
                </a:lnTo>
                <a:close/>
                <a:moveTo>
                  <a:pt x="6590867" y="510062"/>
                </a:moveTo>
                <a:lnTo>
                  <a:pt x="6120447" y="980484"/>
                </a:lnTo>
                <a:lnTo>
                  <a:pt x="6587095" y="1447133"/>
                </a:lnTo>
                <a:lnTo>
                  <a:pt x="6652238" y="1447133"/>
                </a:lnTo>
                <a:lnTo>
                  <a:pt x="7118887" y="980483"/>
                </a:lnTo>
                <a:lnTo>
                  <a:pt x="6648468" y="510062"/>
                </a:lnTo>
                <a:close/>
                <a:moveTo>
                  <a:pt x="7641550" y="510061"/>
                </a:moveTo>
                <a:lnTo>
                  <a:pt x="7171131" y="980482"/>
                </a:lnTo>
                <a:lnTo>
                  <a:pt x="7637780" y="1447133"/>
                </a:lnTo>
                <a:lnTo>
                  <a:pt x="7702919" y="1447133"/>
                </a:lnTo>
                <a:lnTo>
                  <a:pt x="8169568" y="980483"/>
                </a:lnTo>
                <a:lnTo>
                  <a:pt x="7699149" y="510061"/>
                </a:lnTo>
                <a:close/>
                <a:moveTo>
                  <a:pt x="8692232" y="510061"/>
                </a:moveTo>
                <a:lnTo>
                  <a:pt x="8221811" y="980484"/>
                </a:lnTo>
                <a:lnTo>
                  <a:pt x="8688459" y="1447133"/>
                </a:lnTo>
                <a:lnTo>
                  <a:pt x="8753603" y="1447133"/>
                </a:lnTo>
                <a:lnTo>
                  <a:pt x="9220250" y="980484"/>
                </a:lnTo>
                <a:lnTo>
                  <a:pt x="8749829" y="510061"/>
                </a:lnTo>
                <a:close/>
                <a:moveTo>
                  <a:pt x="10793597" y="510061"/>
                </a:moveTo>
                <a:lnTo>
                  <a:pt x="10323178" y="980482"/>
                </a:lnTo>
                <a:lnTo>
                  <a:pt x="10789828" y="1447133"/>
                </a:lnTo>
                <a:lnTo>
                  <a:pt x="10854964" y="1447133"/>
                </a:lnTo>
                <a:lnTo>
                  <a:pt x="11321613" y="980483"/>
                </a:lnTo>
                <a:lnTo>
                  <a:pt x="10851193" y="510061"/>
                </a:lnTo>
                <a:close/>
                <a:moveTo>
                  <a:pt x="9742913" y="510061"/>
                </a:moveTo>
                <a:lnTo>
                  <a:pt x="9272493" y="980483"/>
                </a:lnTo>
                <a:lnTo>
                  <a:pt x="9739141" y="1447133"/>
                </a:lnTo>
                <a:lnTo>
                  <a:pt x="9804283" y="1447133"/>
                </a:lnTo>
                <a:lnTo>
                  <a:pt x="10270933" y="980481"/>
                </a:lnTo>
                <a:lnTo>
                  <a:pt x="9800515" y="510061"/>
                </a:lnTo>
                <a:close/>
                <a:moveTo>
                  <a:pt x="783785" y="399238"/>
                </a:moveTo>
                <a:lnTo>
                  <a:pt x="894609" y="399238"/>
                </a:lnTo>
                <a:lnTo>
                  <a:pt x="894609" y="510062"/>
                </a:lnTo>
                <a:lnTo>
                  <a:pt x="783785" y="510062"/>
                </a:lnTo>
                <a:close/>
                <a:moveTo>
                  <a:pt x="2885401" y="399237"/>
                </a:moveTo>
                <a:lnTo>
                  <a:pt x="2996227" y="399237"/>
                </a:lnTo>
                <a:lnTo>
                  <a:pt x="2996227" y="510062"/>
                </a:lnTo>
                <a:lnTo>
                  <a:pt x="2885401" y="510062"/>
                </a:lnTo>
                <a:close/>
                <a:moveTo>
                  <a:pt x="1834590" y="399237"/>
                </a:moveTo>
                <a:lnTo>
                  <a:pt x="1945415" y="399237"/>
                </a:lnTo>
                <a:lnTo>
                  <a:pt x="1945415" y="510062"/>
                </a:lnTo>
                <a:lnTo>
                  <a:pt x="1834590" y="510062"/>
                </a:lnTo>
                <a:close/>
                <a:moveTo>
                  <a:pt x="3936208" y="399237"/>
                </a:moveTo>
                <a:lnTo>
                  <a:pt x="4047032" y="399237"/>
                </a:lnTo>
                <a:lnTo>
                  <a:pt x="4047032" y="510062"/>
                </a:lnTo>
                <a:lnTo>
                  <a:pt x="3936208" y="510062"/>
                </a:lnTo>
                <a:close/>
                <a:moveTo>
                  <a:pt x="4987004" y="399237"/>
                </a:moveTo>
                <a:lnTo>
                  <a:pt x="5097834" y="399237"/>
                </a:lnTo>
                <a:lnTo>
                  <a:pt x="5097834" y="510062"/>
                </a:lnTo>
                <a:lnTo>
                  <a:pt x="4987004" y="510062"/>
                </a:lnTo>
                <a:close/>
                <a:moveTo>
                  <a:pt x="6037802" y="399237"/>
                </a:moveTo>
                <a:lnTo>
                  <a:pt x="6148626" y="399237"/>
                </a:lnTo>
                <a:lnTo>
                  <a:pt x="6148626" y="510062"/>
                </a:lnTo>
                <a:lnTo>
                  <a:pt x="6037802" y="510062"/>
                </a:lnTo>
                <a:close/>
                <a:moveTo>
                  <a:pt x="7088609" y="399237"/>
                </a:moveTo>
                <a:lnTo>
                  <a:pt x="7199434" y="399237"/>
                </a:lnTo>
                <a:lnTo>
                  <a:pt x="7199434" y="510061"/>
                </a:lnTo>
                <a:lnTo>
                  <a:pt x="7088609" y="510061"/>
                </a:lnTo>
                <a:close/>
                <a:moveTo>
                  <a:pt x="8139417" y="399237"/>
                </a:moveTo>
                <a:lnTo>
                  <a:pt x="8250242" y="399237"/>
                </a:lnTo>
                <a:lnTo>
                  <a:pt x="8250242" y="510061"/>
                </a:lnTo>
                <a:lnTo>
                  <a:pt x="8139417" y="510061"/>
                </a:lnTo>
                <a:close/>
                <a:moveTo>
                  <a:pt x="9190225" y="399236"/>
                </a:moveTo>
                <a:lnTo>
                  <a:pt x="9301050" y="399236"/>
                </a:lnTo>
                <a:lnTo>
                  <a:pt x="9301050" y="510061"/>
                </a:lnTo>
                <a:lnTo>
                  <a:pt x="9190225" y="510061"/>
                </a:lnTo>
                <a:close/>
                <a:moveTo>
                  <a:pt x="10241033" y="399236"/>
                </a:moveTo>
                <a:lnTo>
                  <a:pt x="10351858" y="399236"/>
                </a:lnTo>
                <a:lnTo>
                  <a:pt x="10351858" y="510061"/>
                </a:lnTo>
                <a:lnTo>
                  <a:pt x="10241033" y="510061"/>
                </a:lnTo>
                <a:close/>
                <a:moveTo>
                  <a:pt x="11291841" y="399236"/>
                </a:moveTo>
                <a:lnTo>
                  <a:pt x="11402666" y="399236"/>
                </a:lnTo>
                <a:lnTo>
                  <a:pt x="11402666" y="510061"/>
                </a:lnTo>
                <a:lnTo>
                  <a:pt x="11291841" y="510061"/>
                </a:lnTo>
                <a:close/>
                <a:moveTo>
                  <a:pt x="6138405" y="0"/>
                </a:moveTo>
                <a:lnTo>
                  <a:pt x="6190649" y="0"/>
                </a:lnTo>
                <a:lnTo>
                  <a:pt x="6589887" y="399237"/>
                </a:lnTo>
                <a:lnTo>
                  <a:pt x="6649449" y="399237"/>
                </a:lnTo>
                <a:lnTo>
                  <a:pt x="7048684" y="2"/>
                </a:lnTo>
                <a:lnTo>
                  <a:pt x="7100928" y="2"/>
                </a:lnTo>
                <a:lnTo>
                  <a:pt x="6674030" y="426899"/>
                </a:lnTo>
                <a:lnTo>
                  <a:pt x="6674030" y="483379"/>
                </a:lnTo>
                <a:lnTo>
                  <a:pt x="7145009" y="954361"/>
                </a:lnTo>
                <a:lnTo>
                  <a:pt x="7614013" y="485355"/>
                </a:lnTo>
                <a:lnTo>
                  <a:pt x="7614013" y="424926"/>
                </a:lnTo>
                <a:lnTo>
                  <a:pt x="7189086" y="0"/>
                </a:lnTo>
                <a:lnTo>
                  <a:pt x="7241329" y="0"/>
                </a:lnTo>
                <a:lnTo>
                  <a:pt x="7640566" y="399237"/>
                </a:lnTo>
                <a:lnTo>
                  <a:pt x="7700131" y="399237"/>
                </a:lnTo>
                <a:lnTo>
                  <a:pt x="8099367" y="1"/>
                </a:lnTo>
                <a:lnTo>
                  <a:pt x="8151611" y="1"/>
                </a:lnTo>
                <a:lnTo>
                  <a:pt x="7724838" y="426774"/>
                </a:lnTo>
                <a:lnTo>
                  <a:pt x="7724838" y="483508"/>
                </a:lnTo>
                <a:lnTo>
                  <a:pt x="8195689" y="954363"/>
                </a:lnTo>
                <a:lnTo>
                  <a:pt x="8664821" y="485229"/>
                </a:lnTo>
                <a:lnTo>
                  <a:pt x="8664821" y="425053"/>
                </a:lnTo>
                <a:lnTo>
                  <a:pt x="8239767" y="0"/>
                </a:lnTo>
                <a:lnTo>
                  <a:pt x="8292011" y="0"/>
                </a:lnTo>
                <a:lnTo>
                  <a:pt x="8691248" y="399236"/>
                </a:lnTo>
                <a:lnTo>
                  <a:pt x="8750812" y="399236"/>
                </a:lnTo>
                <a:lnTo>
                  <a:pt x="9150049" y="1"/>
                </a:lnTo>
                <a:lnTo>
                  <a:pt x="9202293" y="1"/>
                </a:lnTo>
                <a:lnTo>
                  <a:pt x="8775646" y="426647"/>
                </a:lnTo>
                <a:lnTo>
                  <a:pt x="8775646" y="483635"/>
                </a:lnTo>
                <a:lnTo>
                  <a:pt x="9246372" y="954363"/>
                </a:lnTo>
                <a:lnTo>
                  <a:pt x="9715629" y="485103"/>
                </a:lnTo>
                <a:lnTo>
                  <a:pt x="9715629" y="425175"/>
                </a:lnTo>
                <a:lnTo>
                  <a:pt x="9290453" y="0"/>
                </a:lnTo>
                <a:lnTo>
                  <a:pt x="9342696" y="0"/>
                </a:lnTo>
                <a:lnTo>
                  <a:pt x="9741934" y="399236"/>
                </a:lnTo>
                <a:lnTo>
                  <a:pt x="9801496" y="399236"/>
                </a:lnTo>
                <a:lnTo>
                  <a:pt x="10200732" y="1"/>
                </a:lnTo>
                <a:lnTo>
                  <a:pt x="10252974" y="1"/>
                </a:lnTo>
                <a:lnTo>
                  <a:pt x="9826454" y="426520"/>
                </a:lnTo>
                <a:lnTo>
                  <a:pt x="9826454" y="483756"/>
                </a:lnTo>
                <a:lnTo>
                  <a:pt x="10297055" y="954360"/>
                </a:lnTo>
                <a:lnTo>
                  <a:pt x="10766437" y="484975"/>
                </a:lnTo>
                <a:lnTo>
                  <a:pt x="10766437" y="425305"/>
                </a:lnTo>
                <a:lnTo>
                  <a:pt x="10341131" y="0"/>
                </a:lnTo>
                <a:lnTo>
                  <a:pt x="10393375" y="0"/>
                </a:lnTo>
                <a:lnTo>
                  <a:pt x="10792612" y="399236"/>
                </a:lnTo>
                <a:lnTo>
                  <a:pt x="10852176" y="399236"/>
                </a:lnTo>
                <a:lnTo>
                  <a:pt x="11251411" y="3"/>
                </a:lnTo>
                <a:lnTo>
                  <a:pt x="11303657" y="3"/>
                </a:lnTo>
                <a:lnTo>
                  <a:pt x="10877262" y="426397"/>
                </a:lnTo>
                <a:lnTo>
                  <a:pt x="10877262" y="483887"/>
                </a:lnTo>
                <a:lnTo>
                  <a:pt x="11347735" y="954362"/>
                </a:lnTo>
                <a:lnTo>
                  <a:pt x="11817249" y="484846"/>
                </a:lnTo>
                <a:lnTo>
                  <a:pt x="11817249" y="425436"/>
                </a:lnTo>
                <a:lnTo>
                  <a:pt x="11391812" y="0"/>
                </a:lnTo>
                <a:lnTo>
                  <a:pt x="11444056" y="0"/>
                </a:lnTo>
                <a:lnTo>
                  <a:pt x="11843293" y="399236"/>
                </a:lnTo>
                <a:lnTo>
                  <a:pt x="11902859" y="399236"/>
                </a:lnTo>
                <a:lnTo>
                  <a:pt x="12191973" y="110123"/>
                </a:lnTo>
                <a:lnTo>
                  <a:pt x="12191973" y="162366"/>
                </a:lnTo>
                <a:lnTo>
                  <a:pt x="11928074" y="426265"/>
                </a:lnTo>
                <a:lnTo>
                  <a:pt x="11928074" y="484017"/>
                </a:lnTo>
                <a:lnTo>
                  <a:pt x="12191974" y="747926"/>
                </a:lnTo>
                <a:lnTo>
                  <a:pt x="12191974" y="800166"/>
                </a:lnTo>
                <a:lnTo>
                  <a:pt x="11901874" y="510061"/>
                </a:lnTo>
                <a:lnTo>
                  <a:pt x="11844278" y="510061"/>
                </a:lnTo>
                <a:lnTo>
                  <a:pt x="11373857" y="980483"/>
                </a:lnTo>
                <a:lnTo>
                  <a:pt x="11840505" y="1447132"/>
                </a:lnTo>
                <a:lnTo>
                  <a:pt x="11905645" y="1447132"/>
                </a:lnTo>
                <a:lnTo>
                  <a:pt x="12191976" y="1160803"/>
                </a:lnTo>
                <a:lnTo>
                  <a:pt x="12191976" y="1213046"/>
                </a:lnTo>
                <a:lnTo>
                  <a:pt x="11928074" y="1476947"/>
                </a:lnTo>
                <a:lnTo>
                  <a:pt x="11928074" y="1534702"/>
                </a:lnTo>
                <a:lnTo>
                  <a:pt x="12191975" y="1798604"/>
                </a:lnTo>
                <a:lnTo>
                  <a:pt x="12191975" y="1850847"/>
                </a:lnTo>
                <a:lnTo>
                  <a:pt x="11899087" y="1557957"/>
                </a:lnTo>
                <a:lnTo>
                  <a:pt x="11847063" y="1557957"/>
                </a:lnTo>
                <a:lnTo>
                  <a:pt x="11373858" y="2031163"/>
                </a:lnTo>
                <a:lnTo>
                  <a:pt x="11842778" y="2500070"/>
                </a:lnTo>
                <a:lnTo>
                  <a:pt x="11903378" y="2500070"/>
                </a:lnTo>
                <a:lnTo>
                  <a:pt x="12191975" y="2211473"/>
                </a:lnTo>
                <a:lnTo>
                  <a:pt x="12191974" y="2263716"/>
                </a:lnTo>
                <a:lnTo>
                  <a:pt x="11928074" y="2527616"/>
                </a:lnTo>
                <a:lnTo>
                  <a:pt x="11928074" y="2585366"/>
                </a:lnTo>
                <a:lnTo>
                  <a:pt x="12191978" y="2849270"/>
                </a:lnTo>
                <a:lnTo>
                  <a:pt x="12191977" y="2901515"/>
                </a:lnTo>
                <a:lnTo>
                  <a:pt x="11901357" y="2610895"/>
                </a:lnTo>
                <a:lnTo>
                  <a:pt x="11844795" y="2610895"/>
                </a:lnTo>
                <a:lnTo>
                  <a:pt x="11373856" y="3081835"/>
                </a:lnTo>
                <a:lnTo>
                  <a:pt x="11843230" y="3551209"/>
                </a:lnTo>
                <a:lnTo>
                  <a:pt x="11902922" y="3551209"/>
                </a:lnTo>
                <a:lnTo>
                  <a:pt x="12191974" y="3262156"/>
                </a:lnTo>
                <a:lnTo>
                  <a:pt x="12191974" y="3314400"/>
                </a:lnTo>
                <a:lnTo>
                  <a:pt x="11928074" y="3578299"/>
                </a:lnTo>
                <a:lnTo>
                  <a:pt x="11928074" y="3636053"/>
                </a:lnTo>
                <a:lnTo>
                  <a:pt x="12191975" y="3899954"/>
                </a:lnTo>
                <a:lnTo>
                  <a:pt x="12191975" y="3952198"/>
                </a:lnTo>
                <a:lnTo>
                  <a:pt x="11901811" y="3662034"/>
                </a:lnTo>
                <a:lnTo>
                  <a:pt x="11844339" y="3662034"/>
                </a:lnTo>
                <a:lnTo>
                  <a:pt x="11373856" y="4132518"/>
                </a:lnTo>
                <a:lnTo>
                  <a:pt x="11813331" y="4571992"/>
                </a:lnTo>
                <a:lnTo>
                  <a:pt x="11761089" y="4571991"/>
                </a:lnTo>
                <a:lnTo>
                  <a:pt x="11347736" y="4158638"/>
                </a:lnTo>
                <a:lnTo>
                  <a:pt x="10934382" y="4571992"/>
                </a:lnTo>
                <a:lnTo>
                  <a:pt x="10882138" y="4571992"/>
                </a:lnTo>
                <a:lnTo>
                  <a:pt x="11321614" y="4132516"/>
                </a:lnTo>
                <a:lnTo>
                  <a:pt x="10851132" y="3662034"/>
                </a:lnTo>
                <a:lnTo>
                  <a:pt x="10793656" y="3662034"/>
                </a:lnTo>
                <a:lnTo>
                  <a:pt x="10323175" y="4132515"/>
                </a:lnTo>
                <a:lnTo>
                  <a:pt x="10762651" y="4571991"/>
                </a:lnTo>
                <a:lnTo>
                  <a:pt x="10710406" y="4571992"/>
                </a:lnTo>
                <a:lnTo>
                  <a:pt x="10297052" y="4158638"/>
                </a:lnTo>
                <a:lnTo>
                  <a:pt x="9883699" y="4571992"/>
                </a:lnTo>
                <a:lnTo>
                  <a:pt x="9831456" y="4571992"/>
                </a:lnTo>
                <a:lnTo>
                  <a:pt x="10270931" y="4132517"/>
                </a:lnTo>
                <a:lnTo>
                  <a:pt x="9800448" y="3662034"/>
                </a:lnTo>
                <a:lnTo>
                  <a:pt x="9742974" y="3662034"/>
                </a:lnTo>
                <a:lnTo>
                  <a:pt x="9272491" y="4132517"/>
                </a:lnTo>
                <a:lnTo>
                  <a:pt x="9711968" y="4571993"/>
                </a:lnTo>
                <a:lnTo>
                  <a:pt x="9659723" y="4571993"/>
                </a:lnTo>
                <a:lnTo>
                  <a:pt x="9246369" y="4158639"/>
                </a:lnTo>
                <a:lnTo>
                  <a:pt x="8833016" y="4571992"/>
                </a:lnTo>
                <a:lnTo>
                  <a:pt x="8780772" y="4571992"/>
                </a:lnTo>
                <a:lnTo>
                  <a:pt x="9220247" y="4132517"/>
                </a:lnTo>
                <a:lnTo>
                  <a:pt x="8749764" y="3662034"/>
                </a:lnTo>
                <a:lnTo>
                  <a:pt x="8692294" y="3662034"/>
                </a:lnTo>
                <a:lnTo>
                  <a:pt x="8221812" y="4132516"/>
                </a:lnTo>
                <a:lnTo>
                  <a:pt x="8661288" y="4571992"/>
                </a:lnTo>
                <a:lnTo>
                  <a:pt x="8609042" y="4571992"/>
                </a:lnTo>
                <a:lnTo>
                  <a:pt x="8195689" y="4158639"/>
                </a:lnTo>
                <a:lnTo>
                  <a:pt x="7782334" y="4571994"/>
                </a:lnTo>
                <a:lnTo>
                  <a:pt x="7730092" y="4571994"/>
                </a:lnTo>
                <a:lnTo>
                  <a:pt x="8169568" y="4132518"/>
                </a:lnTo>
                <a:lnTo>
                  <a:pt x="7699085" y="3662034"/>
                </a:lnTo>
                <a:lnTo>
                  <a:pt x="7641614" y="3662034"/>
                </a:lnTo>
                <a:lnTo>
                  <a:pt x="7171129" y="4132518"/>
                </a:lnTo>
                <a:lnTo>
                  <a:pt x="7610604" y="4571993"/>
                </a:lnTo>
                <a:lnTo>
                  <a:pt x="7558360" y="4571993"/>
                </a:lnTo>
                <a:lnTo>
                  <a:pt x="7145007" y="4158640"/>
                </a:lnTo>
                <a:lnTo>
                  <a:pt x="6731655" y="4571993"/>
                </a:lnTo>
                <a:lnTo>
                  <a:pt x="6679410" y="4571993"/>
                </a:lnTo>
                <a:lnTo>
                  <a:pt x="7118885" y="4132518"/>
                </a:lnTo>
                <a:lnTo>
                  <a:pt x="6648402" y="3662034"/>
                </a:lnTo>
                <a:lnTo>
                  <a:pt x="6590932" y="3662034"/>
                </a:lnTo>
                <a:lnTo>
                  <a:pt x="6120448" y="4132519"/>
                </a:lnTo>
                <a:lnTo>
                  <a:pt x="6559922" y="4571993"/>
                </a:lnTo>
                <a:lnTo>
                  <a:pt x="6507678" y="4571993"/>
                </a:lnTo>
                <a:lnTo>
                  <a:pt x="6094326" y="4158641"/>
                </a:lnTo>
                <a:lnTo>
                  <a:pt x="5680985" y="4571992"/>
                </a:lnTo>
                <a:lnTo>
                  <a:pt x="5628744" y="4571992"/>
                </a:lnTo>
                <a:lnTo>
                  <a:pt x="6068205" y="4132519"/>
                </a:lnTo>
                <a:lnTo>
                  <a:pt x="5597731" y="3662034"/>
                </a:lnTo>
                <a:lnTo>
                  <a:pt x="5540263" y="3662034"/>
                </a:lnTo>
                <a:lnTo>
                  <a:pt x="5069789" y="4132518"/>
                </a:lnTo>
                <a:lnTo>
                  <a:pt x="5509253" y="4571993"/>
                </a:lnTo>
                <a:lnTo>
                  <a:pt x="5457012" y="4571993"/>
                </a:lnTo>
                <a:lnTo>
                  <a:pt x="5043664" y="4158640"/>
                </a:lnTo>
                <a:lnTo>
                  <a:pt x="4630303" y="4571992"/>
                </a:lnTo>
                <a:lnTo>
                  <a:pt x="4578059" y="4571992"/>
                </a:lnTo>
                <a:lnTo>
                  <a:pt x="5017539" y="4132518"/>
                </a:lnTo>
                <a:lnTo>
                  <a:pt x="4547049" y="3662034"/>
                </a:lnTo>
                <a:lnTo>
                  <a:pt x="4489581" y="3662034"/>
                </a:lnTo>
                <a:lnTo>
                  <a:pt x="4019108" y="4132519"/>
                </a:lnTo>
                <a:lnTo>
                  <a:pt x="4458568" y="4571993"/>
                </a:lnTo>
                <a:lnTo>
                  <a:pt x="4406323" y="4571993"/>
                </a:lnTo>
                <a:lnTo>
                  <a:pt x="3992985" y="4158641"/>
                </a:lnTo>
                <a:lnTo>
                  <a:pt x="3579645" y="4571992"/>
                </a:lnTo>
                <a:lnTo>
                  <a:pt x="3527403" y="4571992"/>
                </a:lnTo>
                <a:lnTo>
                  <a:pt x="3966864" y="4132520"/>
                </a:lnTo>
                <a:lnTo>
                  <a:pt x="3496388" y="3662034"/>
                </a:lnTo>
                <a:lnTo>
                  <a:pt x="3438920" y="3662034"/>
                </a:lnTo>
                <a:lnTo>
                  <a:pt x="2968432" y="4132519"/>
                </a:lnTo>
                <a:lnTo>
                  <a:pt x="3407908" y="4571992"/>
                </a:lnTo>
                <a:lnTo>
                  <a:pt x="3355663" y="4571992"/>
                </a:lnTo>
                <a:lnTo>
                  <a:pt x="2942311" y="4158641"/>
                </a:lnTo>
                <a:lnTo>
                  <a:pt x="2528961" y="4571991"/>
                </a:lnTo>
                <a:lnTo>
                  <a:pt x="2476717" y="4571991"/>
                </a:lnTo>
                <a:lnTo>
                  <a:pt x="2916189" y="4132519"/>
                </a:lnTo>
                <a:lnTo>
                  <a:pt x="2445706" y="3662034"/>
                </a:lnTo>
                <a:lnTo>
                  <a:pt x="2388237" y="3662034"/>
                </a:lnTo>
                <a:lnTo>
                  <a:pt x="1917745" y="4132520"/>
                </a:lnTo>
                <a:lnTo>
                  <a:pt x="2357225" y="4571992"/>
                </a:lnTo>
                <a:lnTo>
                  <a:pt x="2304981" y="4571993"/>
                </a:lnTo>
                <a:lnTo>
                  <a:pt x="1891623" y="4158642"/>
                </a:lnTo>
                <a:lnTo>
                  <a:pt x="1478275" y="4571991"/>
                </a:lnTo>
                <a:lnTo>
                  <a:pt x="1426031" y="4571991"/>
                </a:lnTo>
                <a:lnTo>
                  <a:pt x="1865501" y="4132520"/>
                </a:lnTo>
                <a:lnTo>
                  <a:pt x="1395017" y="3662034"/>
                </a:lnTo>
                <a:lnTo>
                  <a:pt x="1337551" y="3662034"/>
                </a:lnTo>
                <a:lnTo>
                  <a:pt x="867066" y="4132521"/>
                </a:lnTo>
                <a:lnTo>
                  <a:pt x="1306536" y="4571992"/>
                </a:lnTo>
                <a:lnTo>
                  <a:pt x="1254292" y="4571992"/>
                </a:lnTo>
                <a:lnTo>
                  <a:pt x="840944" y="4158643"/>
                </a:lnTo>
                <a:lnTo>
                  <a:pt x="427595" y="4571993"/>
                </a:lnTo>
                <a:lnTo>
                  <a:pt x="375351" y="4571993"/>
                </a:lnTo>
                <a:lnTo>
                  <a:pt x="814822" y="4132521"/>
                </a:lnTo>
                <a:lnTo>
                  <a:pt x="344336" y="3662034"/>
                </a:lnTo>
                <a:lnTo>
                  <a:pt x="286870" y="3662034"/>
                </a:lnTo>
                <a:lnTo>
                  <a:pt x="5" y="3948900"/>
                </a:lnTo>
                <a:lnTo>
                  <a:pt x="5" y="3896656"/>
                </a:lnTo>
                <a:lnTo>
                  <a:pt x="258369" y="3638291"/>
                </a:lnTo>
                <a:lnTo>
                  <a:pt x="258369" y="3576066"/>
                </a:lnTo>
                <a:lnTo>
                  <a:pt x="1" y="3317698"/>
                </a:lnTo>
                <a:lnTo>
                  <a:pt x="1" y="3265454"/>
                </a:lnTo>
                <a:lnTo>
                  <a:pt x="285756" y="3551209"/>
                </a:lnTo>
                <a:lnTo>
                  <a:pt x="345451" y="3551209"/>
                </a:lnTo>
                <a:lnTo>
                  <a:pt x="814822" y="3081838"/>
                </a:lnTo>
                <a:lnTo>
                  <a:pt x="343880" y="2610895"/>
                </a:lnTo>
                <a:lnTo>
                  <a:pt x="287328" y="2610895"/>
                </a:lnTo>
                <a:lnTo>
                  <a:pt x="6" y="2898217"/>
                </a:lnTo>
                <a:lnTo>
                  <a:pt x="6" y="2845973"/>
                </a:lnTo>
                <a:lnTo>
                  <a:pt x="258373" y="2587605"/>
                </a:lnTo>
                <a:lnTo>
                  <a:pt x="258373" y="2525388"/>
                </a:lnTo>
                <a:lnTo>
                  <a:pt x="1" y="2267015"/>
                </a:lnTo>
                <a:lnTo>
                  <a:pt x="0" y="2214770"/>
                </a:lnTo>
                <a:lnTo>
                  <a:pt x="285299" y="2500070"/>
                </a:lnTo>
                <a:lnTo>
                  <a:pt x="345909" y="2500070"/>
                </a:lnTo>
                <a:lnTo>
                  <a:pt x="814822" y="2031167"/>
                </a:lnTo>
                <a:lnTo>
                  <a:pt x="341616" y="1557959"/>
                </a:lnTo>
                <a:lnTo>
                  <a:pt x="289593" y="1557959"/>
                </a:lnTo>
                <a:lnTo>
                  <a:pt x="4" y="1847551"/>
                </a:lnTo>
                <a:lnTo>
                  <a:pt x="4" y="1795307"/>
                </a:lnTo>
                <a:lnTo>
                  <a:pt x="258377" y="1536932"/>
                </a:lnTo>
                <a:lnTo>
                  <a:pt x="258377" y="1474721"/>
                </a:lnTo>
                <a:lnTo>
                  <a:pt x="2" y="1216345"/>
                </a:lnTo>
                <a:lnTo>
                  <a:pt x="2" y="1164102"/>
                </a:lnTo>
                <a:lnTo>
                  <a:pt x="283034" y="1447135"/>
                </a:lnTo>
                <a:lnTo>
                  <a:pt x="348175" y="1447135"/>
                </a:lnTo>
                <a:lnTo>
                  <a:pt x="814821" y="980486"/>
                </a:lnTo>
                <a:lnTo>
                  <a:pt x="344401" y="510062"/>
                </a:lnTo>
                <a:lnTo>
                  <a:pt x="286805" y="510062"/>
                </a:lnTo>
                <a:lnTo>
                  <a:pt x="5" y="796868"/>
                </a:lnTo>
                <a:lnTo>
                  <a:pt x="5" y="744628"/>
                </a:lnTo>
                <a:lnTo>
                  <a:pt x="258382" y="486242"/>
                </a:lnTo>
                <a:lnTo>
                  <a:pt x="258382" y="424043"/>
                </a:lnTo>
                <a:lnTo>
                  <a:pt x="3" y="165664"/>
                </a:lnTo>
                <a:lnTo>
                  <a:pt x="3" y="113420"/>
                </a:lnTo>
                <a:lnTo>
                  <a:pt x="285820" y="399237"/>
                </a:lnTo>
                <a:lnTo>
                  <a:pt x="345386" y="399237"/>
                </a:lnTo>
                <a:lnTo>
                  <a:pt x="744622" y="2"/>
                </a:lnTo>
                <a:lnTo>
                  <a:pt x="796865" y="2"/>
                </a:lnTo>
                <a:lnTo>
                  <a:pt x="369206" y="427661"/>
                </a:lnTo>
                <a:lnTo>
                  <a:pt x="369206" y="482624"/>
                </a:lnTo>
                <a:lnTo>
                  <a:pt x="840943" y="954364"/>
                </a:lnTo>
                <a:lnTo>
                  <a:pt x="1309187" y="486116"/>
                </a:lnTo>
                <a:lnTo>
                  <a:pt x="1309187" y="424169"/>
                </a:lnTo>
                <a:lnTo>
                  <a:pt x="885019" y="0"/>
                </a:lnTo>
                <a:lnTo>
                  <a:pt x="937262" y="0"/>
                </a:lnTo>
                <a:lnTo>
                  <a:pt x="1336499" y="399237"/>
                </a:lnTo>
                <a:lnTo>
                  <a:pt x="1396066" y="399237"/>
                </a:lnTo>
                <a:lnTo>
                  <a:pt x="1795300" y="3"/>
                </a:lnTo>
                <a:lnTo>
                  <a:pt x="1847544" y="3"/>
                </a:lnTo>
                <a:lnTo>
                  <a:pt x="1420012" y="427535"/>
                </a:lnTo>
                <a:lnTo>
                  <a:pt x="1420012" y="482750"/>
                </a:lnTo>
                <a:lnTo>
                  <a:pt x="1891623" y="954365"/>
                </a:lnTo>
                <a:lnTo>
                  <a:pt x="2360001" y="485992"/>
                </a:lnTo>
                <a:lnTo>
                  <a:pt x="2360001" y="424295"/>
                </a:lnTo>
                <a:lnTo>
                  <a:pt x="1935698" y="0"/>
                </a:lnTo>
                <a:lnTo>
                  <a:pt x="1987943" y="0"/>
                </a:lnTo>
                <a:lnTo>
                  <a:pt x="2387187" y="399237"/>
                </a:lnTo>
                <a:lnTo>
                  <a:pt x="2446755" y="399237"/>
                </a:lnTo>
                <a:lnTo>
                  <a:pt x="2845991" y="2"/>
                </a:lnTo>
                <a:lnTo>
                  <a:pt x="2898236" y="2"/>
                </a:lnTo>
                <a:lnTo>
                  <a:pt x="2470825" y="427411"/>
                </a:lnTo>
                <a:lnTo>
                  <a:pt x="2470825" y="482875"/>
                </a:lnTo>
                <a:lnTo>
                  <a:pt x="2942310" y="954365"/>
                </a:lnTo>
                <a:lnTo>
                  <a:pt x="3410809" y="485866"/>
                </a:lnTo>
                <a:lnTo>
                  <a:pt x="3410809" y="424419"/>
                </a:lnTo>
                <a:lnTo>
                  <a:pt x="2986386" y="0"/>
                </a:lnTo>
                <a:lnTo>
                  <a:pt x="3038626" y="0"/>
                </a:lnTo>
                <a:lnTo>
                  <a:pt x="3437870" y="399237"/>
                </a:lnTo>
                <a:lnTo>
                  <a:pt x="3497441" y="399237"/>
                </a:lnTo>
                <a:lnTo>
                  <a:pt x="3896667" y="2"/>
                </a:lnTo>
                <a:lnTo>
                  <a:pt x="3948913" y="2"/>
                </a:lnTo>
                <a:lnTo>
                  <a:pt x="3521637" y="427285"/>
                </a:lnTo>
                <a:lnTo>
                  <a:pt x="3521637" y="483001"/>
                </a:lnTo>
                <a:lnTo>
                  <a:pt x="3992987" y="954364"/>
                </a:lnTo>
                <a:lnTo>
                  <a:pt x="4461599" y="485738"/>
                </a:lnTo>
                <a:lnTo>
                  <a:pt x="4461599" y="424543"/>
                </a:lnTo>
                <a:lnTo>
                  <a:pt x="4037068" y="1"/>
                </a:lnTo>
                <a:lnTo>
                  <a:pt x="4089312" y="1"/>
                </a:lnTo>
                <a:lnTo>
                  <a:pt x="4488534" y="399237"/>
                </a:lnTo>
                <a:lnTo>
                  <a:pt x="4548100" y="399237"/>
                </a:lnTo>
                <a:lnTo>
                  <a:pt x="4947332" y="4"/>
                </a:lnTo>
                <a:lnTo>
                  <a:pt x="4999581" y="4"/>
                </a:lnTo>
                <a:lnTo>
                  <a:pt x="4572422" y="427156"/>
                </a:lnTo>
                <a:lnTo>
                  <a:pt x="4572422" y="483126"/>
                </a:lnTo>
                <a:lnTo>
                  <a:pt x="5043667" y="954362"/>
                </a:lnTo>
                <a:lnTo>
                  <a:pt x="5512409" y="485609"/>
                </a:lnTo>
                <a:lnTo>
                  <a:pt x="5512409" y="424674"/>
                </a:lnTo>
                <a:lnTo>
                  <a:pt x="5087742" y="1"/>
                </a:lnTo>
                <a:lnTo>
                  <a:pt x="5139977" y="1"/>
                </a:lnTo>
                <a:lnTo>
                  <a:pt x="5539215" y="399237"/>
                </a:lnTo>
                <a:lnTo>
                  <a:pt x="5598781" y="399237"/>
                </a:lnTo>
                <a:lnTo>
                  <a:pt x="5998007" y="2"/>
                </a:lnTo>
                <a:lnTo>
                  <a:pt x="6050249" y="2"/>
                </a:lnTo>
                <a:lnTo>
                  <a:pt x="5623232" y="427030"/>
                </a:lnTo>
                <a:lnTo>
                  <a:pt x="5623232" y="483255"/>
                </a:lnTo>
                <a:lnTo>
                  <a:pt x="6094326" y="954363"/>
                </a:lnTo>
                <a:lnTo>
                  <a:pt x="6563205" y="485481"/>
                </a:lnTo>
                <a:lnTo>
                  <a:pt x="6563205" y="4247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7">
            <a:extLst>
              <a:ext uri="{FF2B5EF4-FFF2-40B4-BE49-F238E27FC236}">
                <a16:creationId xmlns:a16="http://schemas.microsoft.com/office/drawing/2014/main" id="{BF8B7838-BC97-4EE2-B5A2-16FBE45099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Rectangle 19">
            <a:extLst>
              <a:ext uri="{FF2B5EF4-FFF2-40B4-BE49-F238E27FC236}">
                <a16:creationId xmlns:a16="http://schemas.microsoft.com/office/drawing/2014/main" id="{E4EA111D-2DA5-48E1-8743-0742721483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9968"/>
            <a:ext cx="12192000" cy="22980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9" name="Tytuł 8">
            <a:extLst>
              <a:ext uri="{FF2B5EF4-FFF2-40B4-BE49-F238E27FC236}">
                <a16:creationId xmlns:a16="http://schemas.microsoft.com/office/drawing/2014/main" id="{A40FA1BE-67DD-4AEB-9CD6-214CAD1B8E07}"/>
              </a:ext>
            </a:extLst>
          </p:cNvPr>
          <p:cNvSpPr>
            <a:spLocks noGrp="1"/>
          </p:cNvSpPr>
          <p:nvPr>
            <p:ph type="title"/>
          </p:nvPr>
        </p:nvSpPr>
        <p:spPr>
          <a:xfrm>
            <a:off x="457200" y="4960137"/>
            <a:ext cx="7772400" cy="1463040"/>
          </a:xfrm>
        </p:spPr>
        <p:txBody>
          <a:bodyPr vert="horz" lIns="91440" tIns="45720" rIns="91440" bIns="45720" rtlCol="0" anchor="ctr">
            <a:normAutofit/>
          </a:bodyPr>
          <a:lstStyle/>
          <a:p>
            <a:pPr algn="r"/>
            <a:r>
              <a:rPr lang="en-US" spc="200">
                <a:solidFill>
                  <a:srgbClr val="FFFFFF"/>
                </a:solidFill>
              </a:rPr>
              <a:t>Wady tego rozwiązania</a:t>
            </a:r>
          </a:p>
        </p:txBody>
      </p:sp>
      <p:sp useBgFill="1">
        <p:nvSpPr>
          <p:cNvPr id="19" name="Rectangle 21">
            <a:extLst>
              <a:ext uri="{FF2B5EF4-FFF2-40B4-BE49-F238E27FC236}">
                <a16:creationId xmlns:a16="http://schemas.microsoft.com/office/drawing/2014/main" id="{CC3E0D83-DD03-4ED7-87E9-55C61B436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Obraz 7" descr="Obraz zawierający wewnątrz, zdjęcie, kobieta, patrzenie&#10;&#10;Opis wygenerowany przy bardzo wysokim poziomie pewności">
            <a:extLst>
              <a:ext uri="{FF2B5EF4-FFF2-40B4-BE49-F238E27FC236}">
                <a16:creationId xmlns:a16="http://schemas.microsoft.com/office/drawing/2014/main" id="{2827A2B7-94F0-4203-8456-9D70177D08D0}"/>
              </a:ext>
            </a:extLst>
          </p:cNvPr>
          <p:cNvPicPr>
            <a:picLocks noChangeAspect="1"/>
          </p:cNvPicPr>
          <p:nvPr/>
        </p:nvPicPr>
        <p:blipFill>
          <a:blip r:embed="rId2"/>
          <a:stretch>
            <a:fillRect/>
          </a:stretch>
        </p:blipFill>
        <p:spPr>
          <a:xfrm>
            <a:off x="484632" y="876346"/>
            <a:ext cx="5369052" cy="2818751"/>
          </a:xfrm>
          <a:prstGeom prst="rect">
            <a:avLst/>
          </a:prstGeom>
        </p:spPr>
      </p:pic>
      <p:cxnSp>
        <p:nvCxnSpPr>
          <p:cNvPr id="21" name="Straight Connector 23">
            <a:extLst>
              <a:ext uri="{FF2B5EF4-FFF2-40B4-BE49-F238E27FC236}">
                <a16:creationId xmlns:a16="http://schemas.microsoft.com/office/drawing/2014/main" id="{0FD4161B-FC48-4300-B6EC-B7CE595F0C8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60141" y="822682"/>
            <a:ext cx="0" cy="292608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Obraz 6" descr="Obraz zawierający osoba, wewnątrz, gazeta, kobieta&#10;&#10;Opis wygenerowany przy bardzo wysokim poziomie pewności">
            <a:extLst>
              <a:ext uri="{FF2B5EF4-FFF2-40B4-BE49-F238E27FC236}">
                <a16:creationId xmlns:a16="http://schemas.microsoft.com/office/drawing/2014/main" id="{CC8079CF-4D44-4E32-B706-096FA0DBC176}"/>
              </a:ext>
            </a:extLst>
          </p:cNvPr>
          <p:cNvPicPr>
            <a:picLocks noChangeAspect="1"/>
          </p:cNvPicPr>
          <p:nvPr/>
        </p:nvPicPr>
        <p:blipFill>
          <a:blip r:embed="rId3"/>
          <a:stretch>
            <a:fillRect/>
          </a:stretch>
        </p:blipFill>
        <p:spPr>
          <a:xfrm>
            <a:off x="6338316" y="783527"/>
            <a:ext cx="5341140" cy="3004390"/>
          </a:xfrm>
          <a:prstGeom prst="rect">
            <a:avLst/>
          </a:prstGeom>
        </p:spPr>
      </p:pic>
      <p:cxnSp>
        <p:nvCxnSpPr>
          <p:cNvPr id="26" name="Straight Connector 25">
            <a:extLst>
              <a:ext uri="{FF2B5EF4-FFF2-40B4-BE49-F238E27FC236}">
                <a16:creationId xmlns:a16="http://schemas.microsoft.com/office/drawing/2014/main" id="{DF16733C-CFE0-49BB-836F-F4554EE7DC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5007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hade val="85000"/>
            <a:satMod val="125000"/>
          </a:schemeClr>
        </a:solidFill>
        <a:effectLst/>
      </p:bgPr>
    </p:bg>
    <p:spTree>
      <p:nvGrpSpPr>
        <p:cNvPr id="1" name=""/>
        <p:cNvGrpSpPr/>
        <p:nvPr/>
      </p:nvGrpSpPr>
      <p:grpSpPr>
        <a:xfrm>
          <a:off x="0" y="0"/>
          <a:ext cx="0" cy="0"/>
          <a:chOff x="0" y="0"/>
          <a:chExt cx="0" cy="0"/>
        </a:xfrm>
      </p:grpSpPr>
      <p:sp>
        <p:nvSpPr>
          <p:cNvPr id="5" name="Freeform 16">
            <a:extLst>
              <a:ext uri="{FF2B5EF4-FFF2-40B4-BE49-F238E27FC236}">
                <a16:creationId xmlns:a16="http://schemas.microsoft.com/office/drawing/2014/main" id="{2F7507C1-F56F-4773-B8DF-13651FC0B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custGeom>
            <a:avLst/>
            <a:gdLst>
              <a:gd name="connsiteX0" fmla="*/ 0 w 3096136"/>
              <a:gd name="connsiteY0" fmla="*/ 0 h 5856137"/>
              <a:gd name="connsiteX1" fmla="*/ 3096136 w 3096136"/>
              <a:gd name="connsiteY1" fmla="*/ 0 h 5856137"/>
              <a:gd name="connsiteX2" fmla="*/ 3096136 w 3096136"/>
              <a:gd name="connsiteY2" fmla="*/ 5856137 h 5856137"/>
              <a:gd name="connsiteX3" fmla="*/ 0 w 3096136"/>
              <a:gd name="connsiteY3" fmla="*/ 5856137 h 5856137"/>
            </a:gdLst>
            <a:ahLst/>
            <a:cxnLst>
              <a:cxn ang="0">
                <a:pos x="connsiteX0" y="connsiteY0"/>
              </a:cxn>
              <a:cxn ang="0">
                <a:pos x="connsiteX1" y="connsiteY1"/>
              </a:cxn>
              <a:cxn ang="0">
                <a:pos x="connsiteX2" y="connsiteY2"/>
              </a:cxn>
              <a:cxn ang="0">
                <a:pos x="connsiteX3" y="connsiteY3"/>
              </a:cxn>
            </a:cxnLst>
            <a:rect l="l" t="t" r="r" b="b"/>
            <a:pathLst>
              <a:path w="3096136" h="5856137">
                <a:moveTo>
                  <a:pt x="0" y="0"/>
                </a:moveTo>
                <a:lnTo>
                  <a:pt x="3096136" y="0"/>
                </a:lnTo>
                <a:lnTo>
                  <a:pt x="3096136" y="5856137"/>
                </a:lnTo>
                <a:lnTo>
                  <a:pt x="0" y="5856137"/>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prstClr val="white"/>
              </a:solidFill>
            </a:endParaRPr>
          </a:p>
        </p:txBody>
      </p:sp>
      <p:sp>
        <p:nvSpPr>
          <p:cNvPr id="6" name="Rectangle 9">
            <a:extLst>
              <a:ext uri="{FF2B5EF4-FFF2-40B4-BE49-F238E27FC236}">
                <a16:creationId xmlns:a16="http://schemas.microsoft.com/office/drawing/2014/main" id="{354706C1-38B7-4C23-8749-906CB0DC8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152" y="484632"/>
            <a:ext cx="2128933" cy="58809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FEE15661-B0F2-42AE-A75B-0999B2CF59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72744" y="484632"/>
            <a:ext cx="8948150" cy="58809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ytuł 1">
            <a:extLst>
              <a:ext uri="{FF2B5EF4-FFF2-40B4-BE49-F238E27FC236}">
                <a16:creationId xmlns:a16="http://schemas.microsoft.com/office/drawing/2014/main" id="{41D1CC41-FD33-4EAE-8326-C59A25A7CC6A}"/>
              </a:ext>
            </a:extLst>
          </p:cNvPr>
          <p:cNvSpPr>
            <a:spLocks noGrp="1"/>
          </p:cNvSpPr>
          <p:nvPr>
            <p:ph type="title"/>
          </p:nvPr>
        </p:nvSpPr>
        <p:spPr>
          <a:xfrm>
            <a:off x="3469327" y="788416"/>
            <a:ext cx="7923264" cy="1499616"/>
          </a:xfrm>
        </p:spPr>
        <p:txBody>
          <a:bodyPr>
            <a:normAutofit fontScale="90000"/>
          </a:bodyPr>
          <a:lstStyle/>
          <a:p>
            <a:r>
              <a:rPr lang="pl-PL" sz="3900">
                <a:solidFill>
                  <a:schemeClr val="tx1"/>
                </a:solidFill>
                <a:latin typeface="TW Cen MT"/>
              </a:rPr>
              <a:t>5. Rozwiązanie do zarządzania projektami oparte na chmurze</a:t>
            </a:r>
            <a:endParaRPr lang="pl-PL" sz="3900">
              <a:solidFill>
                <a:schemeClr val="tx1"/>
              </a:solidFill>
            </a:endParaRPr>
          </a:p>
        </p:txBody>
      </p:sp>
      <p:cxnSp>
        <p:nvCxnSpPr>
          <p:cNvPr id="14" name="Straight Connector 13">
            <a:extLst>
              <a:ext uri="{FF2B5EF4-FFF2-40B4-BE49-F238E27FC236}">
                <a16:creationId xmlns:a16="http://schemas.microsoft.com/office/drawing/2014/main" id="{CD161189-7A5B-4B2B-93DC-7771029947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207198" y="1029524"/>
            <a:ext cx="0" cy="914400"/>
          </a:xfrm>
          <a:prstGeom prst="line">
            <a:avLst/>
          </a:prstGeom>
          <a:ln w="19050">
            <a:solidFill>
              <a:schemeClr val="accent1">
                <a:alpha val="80000"/>
              </a:schemeClr>
            </a:solidFill>
          </a:ln>
        </p:spPr>
        <p:style>
          <a:lnRef idx="1">
            <a:schemeClr val="accent1"/>
          </a:lnRef>
          <a:fillRef idx="0">
            <a:schemeClr val="accent1"/>
          </a:fillRef>
          <a:effectRef idx="0">
            <a:schemeClr val="accent1"/>
          </a:effectRef>
          <a:fontRef idx="minor">
            <a:schemeClr val="tx1"/>
          </a:fontRef>
        </p:style>
      </p:cxnSp>
      <p:sp>
        <p:nvSpPr>
          <p:cNvPr id="3" name="Symbol zastępczy zawartości 2">
            <a:extLst>
              <a:ext uri="{FF2B5EF4-FFF2-40B4-BE49-F238E27FC236}">
                <a16:creationId xmlns:a16="http://schemas.microsoft.com/office/drawing/2014/main" id="{374F3BBD-4652-407B-8A52-2C7CE0DA7047}"/>
              </a:ext>
            </a:extLst>
          </p:cNvPr>
          <p:cNvSpPr>
            <a:spLocks noGrp="1"/>
          </p:cNvSpPr>
          <p:nvPr>
            <p:ph idx="1"/>
          </p:nvPr>
        </p:nvSpPr>
        <p:spPr>
          <a:xfrm>
            <a:off x="3469327" y="2489202"/>
            <a:ext cx="7923264" cy="3554614"/>
          </a:xfrm>
        </p:spPr>
        <p:txBody>
          <a:bodyPr vert="horz" lIns="45720" tIns="45720" rIns="45720" bIns="45720" rtlCol="0">
            <a:normAutofit/>
          </a:bodyPr>
          <a:lstStyle/>
          <a:p>
            <a:br>
              <a:rPr lang="en-US"/>
            </a:br>
            <a:r>
              <a:rPr lang="pl-PL">
                <a:ea typeface="+mn-lt"/>
                <a:cs typeface="+mn-lt"/>
              </a:rPr>
              <a:t> Przy tak wielu ruchomych elementach ważne jest, aby znać dokładny status każdej części projektu i dokąd zmierza. Gdy zespoły korzystają z rozwiązania do zarządzania projektami opartego na chmurze, wszyscy członkowie mogą zobaczyć dokładnie, co się dzieje i za co są odpowiedzialni w czasie rzeczywistym, bez względu na ich lokalizację. Korzystając z pełnego zestawu technologii i współpracując ze współpracownikami na miejscu w celu opracowania procesu współpracy i efektywnej komunikacji, zdalni pracownicy mogą być tak samo wydajni jak pracownicy pracujący w głównym biurze - bez względu czy mają na sobie spodnie czy piżamkę.</a:t>
            </a:r>
            <a:endParaRPr lang="pl-PL"/>
          </a:p>
        </p:txBody>
      </p:sp>
    </p:spTree>
    <p:extLst>
      <p:ext uri="{BB962C8B-B14F-4D97-AF65-F5344CB8AC3E}">
        <p14:creationId xmlns:p14="http://schemas.microsoft.com/office/powerpoint/2010/main" val="3422028964"/>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1D1CC41-FD33-4EAE-8326-C59A25A7CC6A}"/>
              </a:ext>
            </a:extLst>
          </p:cNvPr>
          <p:cNvSpPr>
            <a:spLocks noGrp="1"/>
          </p:cNvSpPr>
          <p:nvPr>
            <p:ph type="title"/>
          </p:nvPr>
        </p:nvSpPr>
        <p:spPr>
          <a:xfrm>
            <a:off x="1024128" y="585216"/>
            <a:ext cx="3133581" cy="1499616"/>
          </a:xfrm>
        </p:spPr>
        <p:txBody>
          <a:bodyPr>
            <a:normAutofit/>
          </a:bodyPr>
          <a:lstStyle/>
          <a:p>
            <a:r>
              <a:rPr lang="pl-PL" sz="2500">
                <a:latin typeface="TW Cen MT"/>
              </a:rPr>
              <a:t>Rozwiązanie do zarządzania projektami oparte na chmurze</a:t>
            </a:r>
            <a:endParaRPr lang="pl-PL" sz="2500"/>
          </a:p>
        </p:txBody>
      </p:sp>
      <p:pic>
        <p:nvPicPr>
          <p:cNvPr id="9" name="Obraz 9" descr="Obraz zawierający laptop, komputer, biurko, stół&#10;&#10;Opis wygenerowany przy bardzo wysokim poziomie pewności">
            <a:extLst>
              <a:ext uri="{FF2B5EF4-FFF2-40B4-BE49-F238E27FC236}">
                <a16:creationId xmlns:a16="http://schemas.microsoft.com/office/drawing/2014/main" id="{4D145E00-04EE-4539-9FC1-240504D73AE8}"/>
              </a:ext>
            </a:extLst>
          </p:cNvPr>
          <p:cNvPicPr>
            <a:picLocks noGrp="1" noChangeAspect="1"/>
          </p:cNvPicPr>
          <p:nvPr>
            <p:ph idx="1"/>
          </p:nvPr>
        </p:nvPicPr>
        <p:blipFill>
          <a:blip r:embed="rId2"/>
          <a:stretch>
            <a:fillRect/>
          </a:stretch>
        </p:blipFill>
        <p:spPr>
          <a:xfrm>
            <a:off x="1169" y="3415004"/>
            <a:ext cx="4219169" cy="3437994"/>
          </a:xfrm>
        </p:spPr>
      </p:pic>
      <p:pic>
        <p:nvPicPr>
          <p:cNvPr id="8" name="Obraz 8">
            <a:extLst>
              <a:ext uri="{FF2B5EF4-FFF2-40B4-BE49-F238E27FC236}">
                <a16:creationId xmlns:a16="http://schemas.microsoft.com/office/drawing/2014/main" id="{0C859B4C-787A-494A-9CF9-B76222DF47C8}"/>
              </a:ext>
            </a:extLst>
          </p:cNvPr>
          <p:cNvPicPr>
            <a:picLocks noChangeAspect="1"/>
          </p:cNvPicPr>
          <p:nvPr/>
        </p:nvPicPr>
        <p:blipFill>
          <a:blip r:embed="rId3"/>
          <a:stretch>
            <a:fillRect/>
          </a:stretch>
        </p:blipFill>
        <p:spPr>
          <a:xfrm>
            <a:off x="4642342" y="1252483"/>
            <a:ext cx="6909577" cy="4353033"/>
          </a:xfrm>
          <a:prstGeom prst="rect">
            <a:avLst/>
          </a:prstGeom>
        </p:spPr>
      </p:pic>
    </p:spTree>
    <p:extLst>
      <p:ext uri="{BB962C8B-B14F-4D97-AF65-F5344CB8AC3E}">
        <p14:creationId xmlns:p14="http://schemas.microsoft.com/office/powerpoint/2010/main" val="3195422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2BF2ABC8-4FD6-4B60-92A7-BB3BEE3C1A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ytuł 1">
            <a:extLst>
              <a:ext uri="{FF2B5EF4-FFF2-40B4-BE49-F238E27FC236}">
                <a16:creationId xmlns:a16="http://schemas.microsoft.com/office/drawing/2014/main" id="{41D1CC41-FD33-4EAE-8326-C59A25A7CC6A}"/>
              </a:ext>
            </a:extLst>
          </p:cNvPr>
          <p:cNvSpPr>
            <a:spLocks noGrp="1"/>
          </p:cNvSpPr>
          <p:nvPr>
            <p:ph type="title"/>
          </p:nvPr>
        </p:nvSpPr>
        <p:spPr>
          <a:xfrm>
            <a:off x="1024128" y="585216"/>
            <a:ext cx="8018272" cy="1499616"/>
          </a:xfrm>
        </p:spPr>
        <p:txBody>
          <a:bodyPr>
            <a:normAutofit/>
          </a:bodyPr>
          <a:lstStyle/>
          <a:p>
            <a:r>
              <a:rPr lang="pl-PL" sz="3900" dirty="0">
                <a:latin typeface="TW Cen MT"/>
              </a:rPr>
              <a:t>5. Rozwiązanie do zarządzania projektami oparte na chmurze</a:t>
            </a:r>
            <a:endParaRPr lang="pl-PL" sz="3900" dirty="0"/>
          </a:p>
        </p:txBody>
      </p:sp>
      <p:cxnSp>
        <p:nvCxnSpPr>
          <p:cNvPr id="11" name="Straight Connector 10">
            <a:extLst>
              <a:ext uri="{FF2B5EF4-FFF2-40B4-BE49-F238E27FC236}">
                <a16:creationId xmlns:a16="http://schemas.microsoft.com/office/drawing/2014/main" id="{DCD479D3-536C-4161-A6F8-813D30719B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Symbol zastępczy zawartości 3">
            <a:extLst>
              <a:ext uri="{FF2B5EF4-FFF2-40B4-BE49-F238E27FC236}">
                <a16:creationId xmlns:a16="http://schemas.microsoft.com/office/drawing/2014/main" id="{89503F0B-F2E7-4132-9FA1-DDD7FDB93B54}"/>
              </a:ext>
            </a:extLst>
          </p:cNvPr>
          <p:cNvSpPr>
            <a:spLocks noGrp="1"/>
          </p:cNvSpPr>
          <p:nvPr>
            <p:ph idx="1"/>
          </p:nvPr>
        </p:nvSpPr>
        <p:spPr>
          <a:xfrm>
            <a:off x="1024128" y="2286000"/>
            <a:ext cx="8018271" cy="4023360"/>
          </a:xfrm>
        </p:spPr>
        <p:txBody>
          <a:bodyPr vert="horz" lIns="45720" tIns="45720" rIns="45720" bIns="45720" rtlCol="0">
            <a:normAutofit/>
          </a:bodyPr>
          <a:lstStyle/>
          <a:p>
            <a:br>
              <a:rPr lang="en-US" sz="1900"/>
            </a:br>
            <a:r>
              <a:rPr lang="pl-PL" sz="1900">
                <a:ea typeface="+mn-lt"/>
                <a:cs typeface="+mn-lt"/>
              </a:rPr>
              <a:t>Wiele małych i średnich firm z różnych branż korzysta obecnie z internetowych narzędzi do zarządzania projektami. Narzędzia te działają przede wszystkim za pośrednictwem przeglądarki internetowej, chociaż niektóre zapewniają aplikacje komputerowe i mobilne synchronizowane z centralną bazą danych. Firmy i osoby prywatne mogą zakupić tę technologię opartą na chmurze jako oprogramowanie jako usługa (SaaS). Wraz ze wzrostem popularności internetowego oprogramowania do zarządzania projektami rośnie jego złożoność. Wiele z tych aplikacji udostępnia kilka metod wizualizacji zadań projektu i postępów w realizacji celów, współpracy ze współpracownikami, automatyzacji przepływów pracy, udostępniania plików, członków zespołu wiadomości i integracji z pocztą e-mail. Po rozszerzeniu ich zestawów funkcji wiele internetowych narzędzi do zarządzania projektami należy również do kategorii oprogramowania do współpracy lub oprogramowania do zarządzania procesami biznesowymi.</a:t>
            </a:r>
            <a:endParaRPr lang="pl-PL" sz="1900"/>
          </a:p>
        </p:txBody>
      </p:sp>
      <p:sp>
        <p:nvSpPr>
          <p:cNvPr id="13" name="Rectangle 12">
            <a:extLst>
              <a:ext uri="{FF2B5EF4-FFF2-40B4-BE49-F238E27FC236}">
                <a16:creationId xmlns:a16="http://schemas.microsoft.com/office/drawing/2014/main" id="{77D7B666-D5E6-48CE-B26A-FB5E5C34AF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325601"/>
            <a:ext cx="2286920" cy="39080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6EE670A-A41A-44AD-BC1C-2090365EB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4394539"/>
            <a:ext cx="2286920" cy="2029724"/>
          </a:xfrm>
          <a:prstGeom prst="rect">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59103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A1A93C7-7ACF-4944-89EA-87D074679741}"/>
              </a:ext>
            </a:extLst>
          </p:cNvPr>
          <p:cNvSpPr>
            <a:spLocks noGrp="1"/>
          </p:cNvSpPr>
          <p:nvPr>
            <p:ph type="title"/>
          </p:nvPr>
        </p:nvSpPr>
        <p:spPr/>
        <p:txBody>
          <a:bodyPr/>
          <a:lstStyle/>
          <a:p>
            <a:r>
              <a:rPr lang="pl-PL" dirty="0"/>
              <a:t>FES PIĘKNIE DZIĘKUJA ZA UWAGE </a:t>
            </a:r>
          </a:p>
        </p:txBody>
      </p:sp>
      <p:sp>
        <p:nvSpPr>
          <p:cNvPr id="3" name="Symbol zastępczy zawartości 2">
            <a:extLst>
              <a:ext uri="{FF2B5EF4-FFF2-40B4-BE49-F238E27FC236}">
                <a16:creationId xmlns:a16="http://schemas.microsoft.com/office/drawing/2014/main" id="{7CACB9FC-E44A-4A40-8D2A-EEF88544134A}"/>
              </a:ext>
            </a:extLst>
          </p:cNvPr>
          <p:cNvSpPr>
            <a:spLocks noGrp="1"/>
          </p:cNvSpPr>
          <p:nvPr>
            <p:ph idx="1"/>
          </p:nvPr>
        </p:nvSpPr>
        <p:spPr>
          <a:xfrm>
            <a:off x="10440943" y="6519333"/>
            <a:ext cx="9720071" cy="4023360"/>
          </a:xfrm>
        </p:spPr>
        <p:txBody>
          <a:bodyPr vert="horz" lIns="45720" tIns="45720" rIns="45720" bIns="45720" rtlCol="0" anchor="t">
            <a:normAutofit/>
          </a:bodyPr>
          <a:lstStyle/>
          <a:p>
            <a:pPr marL="0" indent="0">
              <a:buNone/>
            </a:pPr>
            <a:r>
              <a:rPr lang="pl-PL" sz="600" dirty="0"/>
              <a:t>Kaj </a:t>
            </a:r>
            <a:r>
              <a:rPr lang="pl-PL" sz="600" dirty="0" err="1"/>
              <a:t>jo</a:t>
            </a:r>
            <a:r>
              <a:rPr lang="pl-PL" sz="600" dirty="0"/>
              <a:t> je</a:t>
            </a:r>
          </a:p>
        </p:txBody>
      </p:sp>
    </p:spTree>
    <p:extLst>
      <p:ext uri="{BB962C8B-B14F-4D97-AF65-F5344CB8AC3E}">
        <p14:creationId xmlns:p14="http://schemas.microsoft.com/office/powerpoint/2010/main" val="1950971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B0890400-BB8B-4A44-AB63-65C7CA223E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ytuł 1">
            <a:extLst>
              <a:ext uri="{FF2B5EF4-FFF2-40B4-BE49-F238E27FC236}">
                <a16:creationId xmlns:a16="http://schemas.microsoft.com/office/drawing/2014/main" id="{E63973E4-1280-44BE-BA61-737317001844}"/>
              </a:ext>
            </a:extLst>
          </p:cNvPr>
          <p:cNvSpPr>
            <a:spLocks noGrp="1"/>
          </p:cNvSpPr>
          <p:nvPr>
            <p:ph type="title"/>
          </p:nvPr>
        </p:nvSpPr>
        <p:spPr>
          <a:xfrm>
            <a:off x="964788" y="804333"/>
            <a:ext cx="3391900" cy="5249334"/>
          </a:xfrm>
        </p:spPr>
        <p:txBody>
          <a:bodyPr>
            <a:normAutofit/>
          </a:bodyPr>
          <a:lstStyle/>
          <a:p>
            <a:pPr algn="r"/>
            <a:r>
              <a:rPr lang="pl-PL"/>
              <a:t>Temat Zadania projektowego M4.5</a:t>
            </a:r>
          </a:p>
        </p:txBody>
      </p:sp>
      <p:cxnSp>
        <p:nvCxnSpPr>
          <p:cNvPr id="16" name="Straight Connector 9">
            <a:extLst>
              <a:ext uri="{FF2B5EF4-FFF2-40B4-BE49-F238E27FC236}">
                <a16:creationId xmlns:a16="http://schemas.microsoft.com/office/drawing/2014/main" id="{4D39B797-CDC6-4529-8A36-9CBFC98163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77597" y="1600200"/>
            <a:ext cx="0" cy="3657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Symbol zastępczy zawartości 2">
            <a:extLst>
              <a:ext uri="{FF2B5EF4-FFF2-40B4-BE49-F238E27FC236}">
                <a16:creationId xmlns:a16="http://schemas.microsoft.com/office/drawing/2014/main" id="{87800454-1CAD-4100-942F-071B155B3A36}"/>
              </a:ext>
            </a:extLst>
          </p:cNvPr>
          <p:cNvSpPr>
            <a:spLocks noGrp="1"/>
          </p:cNvSpPr>
          <p:nvPr>
            <p:ph idx="1"/>
          </p:nvPr>
        </p:nvSpPr>
        <p:spPr>
          <a:xfrm>
            <a:off x="4999330" y="804333"/>
            <a:ext cx="6257721" cy="5249334"/>
          </a:xfrm>
        </p:spPr>
        <p:txBody>
          <a:bodyPr anchor="ctr">
            <a:normAutofit/>
          </a:bodyPr>
          <a:lstStyle/>
          <a:p>
            <a:pPr marL="0" indent="0">
              <a:buNone/>
            </a:pPr>
            <a:r>
              <a:rPr lang="pl-PL" b="1" cap="sma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M4.5.</a:t>
            </a:r>
            <a:r>
              <a:rPr lang="pl-PL" cap="sma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Dobre praktyki w zakresie wykorzystanie systemów informatycznych dla potrzeb pracy zdalnej </a:t>
            </a:r>
            <a:endParaRPr lang="pl-PL" cap="small">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3512921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16">
            <a:extLst>
              <a:ext uri="{FF2B5EF4-FFF2-40B4-BE49-F238E27FC236}">
                <a16:creationId xmlns:a16="http://schemas.microsoft.com/office/drawing/2014/main" id="{FBA6828D-410E-4E1B-8CAD-4972FBB3B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custGeom>
            <a:avLst/>
            <a:gdLst>
              <a:gd name="connsiteX0" fmla="*/ 0 w 3096136"/>
              <a:gd name="connsiteY0" fmla="*/ 0 h 5856137"/>
              <a:gd name="connsiteX1" fmla="*/ 3096136 w 3096136"/>
              <a:gd name="connsiteY1" fmla="*/ 0 h 5856137"/>
              <a:gd name="connsiteX2" fmla="*/ 3096136 w 3096136"/>
              <a:gd name="connsiteY2" fmla="*/ 5856137 h 5856137"/>
              <a:gd name="connsiteX3" fmla="*/ 0 w 3096136"/>
              <a:gd name="connsiteY3" fmla="*/ 5856137 h 5856137"/>
            </a:gdLst>
            <a:ahLst/>
            <a:cxnLst>
              <a:cxn ang="0">
                <a:pos x="connsiteX0" y="connsiteY0"/>
              </a:cxn>
              <a:cxn ang="0">
                <a:pos x="connsiteX1" y="connsiteY1"/>
              </a:cxn>
              <a:cxn ang="0">
                <a:pos x="connsiteX2" y="connsiteY2"/>
              </a:cxn>
              <a:cxn ang="0">
                <a:pos x="connsiteX3" y="connsiteY3"/>
              </a:cxn>
            </a:cxnLst>
            <a:rect l="l" t="t" r="r" b="b"/>
            <a:pathLst>
              <a:path w="3096136" h="5856137">
                <a:moveTo>
                  <a:pt x="0" y="0"/>
                </a:moveTo>
                <a:lnTo>
                  <a:pt x="3096136" y="0"/>
                </a:lnTo>
                <a:lnTo>
                  <a:pt x="3096136" y="5856137"/>
                </a:lnTo>
                <a:lnTo>
                  <a:pt x="0" y="5856137"/>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prstClr val="white"/>
              </a:solidFill>
            </a:endParaRPr>
          </a:p>
        </p:txBody>
      </p:sp>
      <p:sp>
        <p:nvSpPr>
          <p:cNvPr id="2" name="Tytuł 1">
            <a:extLst>
              <a:ext uri="{FF2B5EF4-FFF2-40B4-BE49-F238E27FC236}">
                <a16:creationId xmlns:a16="http://schemas.microsoft.com/office/drawing/2014/main" id="{41D07DD2-D6BF-4C94-9F01-FB2214D8163D}"/>
              </a:ext>
            </a:extLst>
          </p:cNvPr>
          <p:cNvSpPr>
            <a:spLocks noGrp="1"/>
          </p:cNvSpPr>
          <p:nvPr>
            <p:ph type="title"/>
          </p:nvPr>
        </p:nvSpPr>
        <p:spPr>
          <a:xfrm>
            <a:off x="643467" y="804333"/>
            <a:ext cx="4958290" cy="5249334"/>
          </a:xfrm>
        </p:spPr>
        <p:txBody>
          <a:bodyPr>
            <a:normAutofit/>
          </a:bodyPr>
          <a:lstStyle/>
          <a:p>
            <a:pPr algn="r"/>
            <a:r>
              <a:rPr lang="pl">
                <a:solidFill>
                  <a:srgbClr val="000000"/>
                </a:solidFill>
                <a:latin typeface="Consolas"/>
              </a:rPr>
              <a:t>1. Aplikacja do czatu</a:t>
            </a:r>
            <a:endParaRPr lang="pl-PL">
              <a:solidFill>
                <a:srgbClr val="000000"/>
              </a:solidFill>
            </a:endParaRPr>
          </a:p>
        </p:txBody>
      </p:sp>
      <p:sp>
        <p:nvSpPr>
          <p:cNvPr id="10" name="Rectangle 9">
            <a:extLst>
              <a:ext uri="{FF2B5EF4-FFF2-40B4-BE49-F238E27FC236}">
                <a16:creationId xmlns:a16="http://schemas.microsoft.com/office/drawing/2014/main" id="{6D428773-F789-43B7-B5FD-AE49E5BD2E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2"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ymbol zastępczy zawartości 2">
            <a:extLst>
              <a:ext uri="{FF2B5EF4-FFF2-40B4-BE49-F238E27FC236}">
                <a16:creationId xmlns:a16="http://schemas.microsoft.com/office/drawing/2014/main" id="{3014C505-5688-4AA1-A478-D032C558F084}"/>
              </a:ext>
            </a:extLst>
          </p:cNvPr>
          <p:cNvSpPr>
            <a:spLocks noGrp="1"/>
          </p:cNvSpPr>
          <p:nvPr>
            <p:ph idx="1"/>
          </p:nvPr>
        </p:nvSpPr>
        <p:spPr>
          <a:xfrm>
            <a:off x="6578600" y="804333"/>
            <a:ext cx="5130800" cy="5249334"/>
          </a:xfrm>
        </p:spPr>
        <p:txBody>
          <a:bodyPr vert="horz" lIns="45720" tIns="45720" rIns="45720" bIns="45720" rtlCol="0" anchor="ctr">
            <a:normAutofit/>
          </a:bodyPr>
          <a:lstStyle/>
          <a:p>
            <a:pPr marL="0" indent="0">
              <a:buNone/>
            </a:pPr>
            <a:r>
              <a:rPr lang="pl" sz="1900">
                <a:solidFill>
                  <a:srgbClr val="FFFFFF"/>
                </a:solidFill>
                <a:latin typeface="Consolas"/>
              </a:rPr>
              <a:t>Pracując na miejscu, współpracownicy zawsze wydają się wpadać, chwaląc się swoją fantastyczną drużyną piłkarską, obrażając firmowy ekspres do kawy lub, no wiesz, rozmawiają o rzeczywistej pracy. Dzięki aplikacji czatu pracownicy zdalni mogą rozmawiać w locie, podobnie jak w biurze. A ponieważ aplikacja nie wiąże się z żadnym obciążeniem ani dodatkowym krokiem, współpracownicy znacznie częściej komunikują się ze zdalnymi pracownikami (mam nadzieję, że więcej o pracy niż piłce nożnej). Możesz także użyć tego narzędzia, aby określić, kiedy zdalny pracownik jest w trybie online, co zapewnia spokój ducha na temat jego wydajności.</a:t>
            </a:r>
            <a:endParaRPr lang="pl-PL" sz="1900">
              <a:solidFill>
                <a:srgbClr val="FFFFFF"/>
              </a:solidFill>
            </a:endParaRPr>
          </a:p>
        </p:txBody>
      </p:sp>
    </p:spTree>
    <p:extLst>
      <p:ext uri="{BB962C8B-B14F-4D97-AF65-F5344CB8AC3E}">
        <p14:creationId xmlns:p14="http://schemas.microsoft.com/office/powerpoint/2010/main" val="36555907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FBAC763-BE48-41DC-BE98-F671CC4C0AF5}"/>
              </a:ext>
            </a:extLst>
          </p:cNvPr>
          <p:cNvSpPr>
            <a:spLocks noGrp="1"/>
          </p:cNvSpPr>
          <p:nvPr>
            <p:ph type="title"/>
          </p:nvPr>
        </p:nvSpPr>
        <p:spPr/>
        <p:txBody>
          <a:bodyPr/>
          <a:lstStyle/>
          <a:p>
            <a:r>
              <a:rPr lang="pl-PL" dirty="0"/>
              <a:t>Przykład chat </a:t>
            </a:r>
            <a:r>
              <a:rPr lang="pl-PL" dirty="0" err="1"/>
              <a:t>app</a:t>
            </a:r>
          </a:p>
        </p:txBody>
      </p:sp>
      <p:pic>
        <p:nvPicPr>
          <p:cNvPr id="4" name="Obraz 4" descr="Obraz zawierający zrzut ekranu, biały, grupa&#10;&#10;Opis wygenerowany przy bardzo wysokim poziomie pewności">
            <a:extLst>
              <a:ext uri="{FF2B5EF4-FFF2-40B4-BE49-F238E27FC236}">
                <a16:creationId xmlns:a16="http://schemas.microsoft.com/office/drawing/2014/main" id="{648AC005-8A96-498E-A332-824282C89AFA}"/>
              </a:ext>
            </a:extLst>
          </p:cNvPr>
          <p:cNvPicPr>
            <a:picLocks noGrp="1" noChangeAspect="1"/>
          </p:cNvPicPr>
          <p:nvPr>
            <p:ph idx="1"/>
          </p:nvPr>
        </p:nvPicPr>
        <p:blipFill>
          <a:blip r:embed="rId2"/>
          <a:stretch>
            <a:fillRect/>
          </a:stretch>
        </p:blipFill>
        <p:spPr>
          <a:xfrm>
            <a:off x="3201923" y="2286000"/>
            <a:ext cx="5364480" cy="4023360"/>
          </a:xfrm>
        </p:spPr>
      </p:pic>
    </p:spTree>
    <p:extLst>
      <p:ext uri="{BB962C8B-B14F-4D97-AF65-F5344CB8AC3E}">
        <p14:creationId xmlns:p14="http://schemas.microsoft.com/office/powerpoint/2010/main" val="2413322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A59995F-BFFF-4B9B-9769-37069A55DEE5}"/>
              </a:ext>
            </a:extLst>
          </p:cNvPr>
          <p:cNvSpPr>
            <a:spLocks noGrp="1"/>
          </p:cNvSpPr>
          <p:nvPr>
            <p:ph type="title"/>
          </p:nvPr>
        </p:nvSpPr>
        <p:spPr>
          <a:xfrm>
            <a:off x="1024128" y="585216"/>
            <a:ext cx="9720072" cy="2459944"/>
          </a:xfrm>
        </p:spPr>
        <p:txBody>
          <a:bodyPr>
            <a:normAutofit fontScale="90000"/>
          </a:bodyPr>
          <a:lstStyle/>
          <a:p>
            <a:br>
              <a:rPr lang="pl-PL" dirty="0">
                <a:ea typeface="+mj-lt"/>
                <a:cs typeface="+mj-lt"/>
              </a:rPr>
            </a:br>
            <a:r>
              <a:rPr lang="pl" dirty="0">
                <a:latin typeface="Consolas"/>
              </a:rPr>
              <a:t>2. Konferencje internetowe</a:t>
            </a:r>
            <a:br>
              <a:rPr lang="pl" dirty="0">
                <a:latin typeface="Consolas"/>
              </a:rPr>
            </a:br>
            <a:r>
              <a:rPr lang="pl" dirty="0">
                <a:latin typeface="Consolas"/>
              </a:rPr>
              <a:t>(jakże często spotykane w obecnej sytuacji)</a:t>
            </a:r>
            <a:br>
              <a:rPr lang="pl" dirty="0">
                <a:latin typeface="Consolas"/>
              </a:rPr>
            </a:br>
            <a:endParaRPr lang="pl-PL" dirty="0"/>
          </a:p>
        </p:txBody>
      </p:sp>
      <p:sp>
        <p:nvSpPr>
          <p:cNvPr id="3" name="Symbol zastępczy zawartości 2">
            <a:extLst>
              <a:ext uri="{FF2B5EF4-FFF2-40B4-BE49-F238E27FC236}">
                <a16:creationId xmlns:a16="http://schemas.microsoft.com/office/drawing/2014/main" id="{D1734D91-7554-4736-84D8-98071C868DC1}"/>
              </a:ext>
            </a:extLst>
          </p:cNvPr>
          <p:cNvSpPr>
            <a:spLocks noGrp="1"/>
          </p:cNvSpPr>
          <p:nvPr>
            <p:ph idx="1"/>
          </p:nvPr>
        </p:nvSpPr>
        <p:spPr>
          <a:xfrm>
            <a:off x="1024128" y="3100192"/>
            <a:ext cx="9720071" cy="4023360"/>
          </a:xfrm>
        </p:spPr>
        <p:txBody>
          <a:bodyPr vert="horz" lIns="45720" tIns="45720" rIns="45720" bIns="45720" rtlCol="0" anchor="t">
            <a:normAutofit fontScale="92500" lnSpcReduction="10000"/>
          </a:bodyPr>
          <a:lstStyle/>
          <a:p>
            <a:r>
              <a:rPr lang="pl" dirty="0">
                <a:latin typeface="Consolas"/>
              </a:rPr>
              <a:t>Chociaż poczta e-mail, czat i telefony mogą wypełnić wiele luk komunikacyjnych dla wirtualnych pracowników, zawsze miło jest móc pracować twarzą w twarz. Korzystając z czatu wideo i oprogramowania internetowego, </a:t>
            </a:r>
            <a:r>
              <a:rPr lang="pl" dirty="0" err="1">
                <a:latin typeface="Consolas"/>
              </a:rPr>
              <a:t>telepracownicy</a:t>
            </a:r>
            <a:r>
              <a:rPr lang="pl" dirty="0">
                <a:latin typeface="Consolas"/>
              </a:rPr>
              <a:t> mogą zbliżyć się jak najdalej do reszty zespołu, nie będąc w tym samym pokoju. Chociaż stereotyp „nie ma„ ja ”w zespole” jest nadużywany, ma w tym jakąś wartość. Musisz mieć relacje ze swoimi współpracownikami, aby czuć się zespołem, a tak naprawdę nie ma substytutu bezpośredniej komunikacji, jeśli chodzi o zwiększenie ogólnej wydajności. Minusem jest to, że nie możesz już przewracać oczami, gdy ktoś udowodni, że Twój edykt „nie ma głupich pytań” jest niewłaściwy, ale nie martw się - zawsze możesz udawać chwilową usterkę techniczną.</a:t>
            </a:r>
            <a:endParaRPr lang="pl-PL" dirty="0"/>
          </a:p>
          <a:p>
            <a:br>
              <a:rPr lang="en-US" dirty="0"/>
            </a:br>
            <a:endParaRPr lang="en-US" dirty="0"/>
          </a:p>
        </p:txBody>
      </p:sp>
    </p:spTree>
    <p:extLst>
      <p:ext uri="{BB962C8B-B14F-4D97-AF65-F5344CB8AC3E}">
        <p14:creationId xmlns:p14="http://schemas.microsoft.com/office/powerpoint/2010/main" val="1545941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EC9ED8E-F0C3-4544-B66B-07C48862F73F}"/>
              </a:ext>
            </a:extLst>
          </p:cNvPr>
          <p:cNvSpPr>
            <a:spLocks noGrp="1"/>
          </p:cNvSpPr>
          <p:nvPr>
            <p:ph type="title"/>
          </p:nvPr>
        </p:nvSpPr>
        <p:spPr/>
        <p:txBody>
          <a:bodyPr/>
          <a:lstStyle/>
          <a:p>
            <a:r>
              <a:rPr lang="pl-PL" dirty="0"/>
              <a:t>Mały </a:t>
            </a:r>
            <a:r>
              <a:rPr lang="pl-PL" dirty="0" err="1"/>
              <a:t>example</a:t>
            </a:r>
            <a:r>
              <a:rPr lang="pl-PL" dirty="0"/>
              <a:t> takiej oto konferencji</a:t>
            </a:r>
          </a:p>
        </p:txBody>
      </p:sp>
      <p:pic>
        <p:nvPicPr>
          <p:cNvPr id="4" name="Obraz 4" descr="Obraz zawierający zrzut ekranu, sprzęt elektroniczny, monitor, wewnątrz&#10;&#10;Opis wygenerowany przy bardzo wysokim poziomie pewności">
            <a:extLst>
              <a:ext uri="{FF2B5EF4-FFF2-40B4-BE49-F238E27FC236}">
                <a16:creationId xmlns:a16="http://schemas.microsoft.com/office/drawing/2014/main" id="{516C3F28-D0EB-4CC7-B8C0-8DECBEA08CCC}"/>
              </a:ext>
            </a:extLst>
          </p:cNvPr>
          <p:cNvPicPr>
            <a:picLocks noGrp="1" noChangeAspect="1"/>
          </p:cNvPicPr>
          <p:nvPr>
            <p:ph idx="1"/>
          </p:nvPr>
        </p:nvPicPr>
        <p:blipFill>
          <a:blip r:embed="rId2"/>
          <a:stretch>
            <a:fillRect/>
          </a:stretch>
        </p:blipFill>
        <p:spPr>
          <a:xfrm>
            <a:off x="1860803" y="2286000"/>
            <a:ext cx="8046720" cy="4023360"/>
          </a:xfrm>
        </p:spPr>
      </p:pic>
    </p:spTree>
    <p:extLst>
      <p:ext uri="{BB962C8B-B14F-4D97-AF65-F5344CB8AC3E}">
        <p14:creationId xmlns:p14="http://schemas.microsoft.com/office/powerpoint/2010/main" val="34881891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braz 4" descr="Obraz zawierający osoba, wewnątrz, mężczyzna, monitor&#10;&#10;Opis wygenerowany przy bardzo wysokim poziomie pewności">
            <a:extLst>
              <a:ext uri="{FF2B5EF4-FFF2-40B4-BE49-F238E27FC236}">
                <a16:creationId xmlns:a16="http://schemas.microsoft.com/office/drawing/2014/main" id="{1648CFF2-08EA-48DB-B2E5-D84DE09EDCFF}"/>
              </a:ext>
            </a:extLst>
          </p:cNvPr>
          <p:cNvPicPr>
            <a:picLocks noGrp="1" noChangeAspect="1"/>
          </p:cNvPicPr>
          <p:nvPr>
            <p:ph idx="1"/>
          </p:nvPr>
        </p:nvPicPr>
        <p:blipFill>
          <a:blip r:embed="rId2"/>
          <a:stretch>
            <a:fillRect/>
          </a:stretch>
        </p:blipFill>
        <p:spPr>
          <a:xfrm>
            <a:off x="2081245" y="749626"/>
            <a:ext cx="8033619" cy="5362705"/>
          </a:xfrm>
        </p:spPr>
      </p:pic>
    </p:spTree>
    <p:extLst>
      <p:ext uri="{BB962C8B-B14F-4D97-AF65-F5344CB8AC3E}">
        <p14:creationId xmlns:p14="http://schemas.microsoft.com/office/powerpoint/2010/main" val="1758049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ytuł 1">
            <a:extLst>
              <a:ext uri="{FF2B5EF4-FFF2-40B4-BE49-F238E27FC236}">
                <a16:creationId xmlns:a16="http://schemas.microsoft.com/office/drawing/2014/main" id="{A752D283-ED91-4E79-AB1E-BDE371791807}"/>
              </a:ext>
            </a:extLst>
          </p:cNvPr>
          <p:cNvSpPr>
            <a:spLocks noGrp="1"/>
          </p:cNvSpPr>
          <p:nvPr>
            <p:ph type="title"/>
          </p:nvPr>
        </p:nvSpPr>
        <p:spPr>
          <a:xfrm>
            <a:off x="4460" y="-239502"/>
            <a:ext cx="4613187" cy="7337004"/>
          </a:xfrm>
        </p:spPr>
        <p:txBody>
          <a:bodyPr>
            <a:normAutofit/>
          </a:bodyPr>
          <a:lstStyle/>
          <a:p>
            <a:pPr algn="r"/>
            <a:endParaRPr lang="pl-PL">
              <a:solidFill>
                <a:srgbClr val="FFFFFF"/>
              </a:solidFill>
            </a:endParaRPr>
          </a:p>
          <a:p>
            <a:r>
              <a:rPr lang="pl" dirty="0">
                <a:latin typeface="Consolas"/>
              </a:rPr>
              <a:t>3. Elastyczna usługa telefoniczna dla firm</a:t>
            </a:r>
            <a:br>
              <a:rPr lang="pl" dirty="0">
                <a:latin typeface="Consolas"/>
              </a:rPr>
            </a:br>
            <a:endParaRPr lang="pl-PL">
              <a:ea typeface="+mj-lt"/>
              <a:cs typeface="+mj-lt"/>
            </a:endParaRPr>
          </a:p>
        </p:txBody>
      </p:sp>
      <p:sp>
        <p:nvSpPr>
          <p:cNvPr id="3" name="Symbol zastępczy zawartości 2">
            <a:extLst>
              <a:ext uri="{FF2B5EF4-FFF2-40B4-BE49-F238E27FC236}">
                <a16:creationId xmlns:a16="http://schemas.microsoft.com/office/drawing/2014/main" id="{6116B87E-A5E4-4F05-A1C2-6EC7DDF06014}"/>
              </a:ext>
            </a:extLst>
          </p:cNvPr>
          <p:cNvSpPr>
            <a:spLocks noGrp="1"/>
          </p:cNvSpPr>
          <p:nvPr>
            <p:ph idx="1"/>
          </p:nvPr>
        </p:nvSpPr>
        <p:spPr>
          <a:xfrm>
            <a:off x="4951048" y="804333"/>
            <a:ext cx="6306003" cy="5249334"/>
          </a:xfrm>
        </p:spPr>
        <p:txBody>
          <a:bodyPr vert="horz" lIns="45720" tIns="45720" rIns="45720" bIns="45720" rtlCol="0" anchor="ctr">
            <a:normAutofit/>
          </a:bodyPr>
          <a:lstStyle/>
          <a:p>
            <a:pPr marL="0" indent="0">
              <a:buNone/>
            </a:pPr>
            <a:r>
              <a:rPr lang="pl" sz="1400">
                <a:latin typeface="Consolas"/>
              </a:rPr>
              <a:t>
Jednym z wyzwań związanych z telepracą jest to, że chociaż pracownicy często pracują w różnych miejscach, takich jak miejsca dla klientów, biura domowe i biura firmy, nadal oczekuje się, że odbędą się po pierwszym dzwonku. Korzystając z systemu telefonu służbowego, który zapewnia pracownikom jedną tożsamość na wszystkich swoich urządzeniach, mogą bezproblemowo korzystać z głosu, telefonu komórkowego i wideo podczas komunikacji z innymi. Podczas gdy tradycyjna usługa przewodowa nie pozwala na taką możliwość, usługi oparte na chmurze mają tę funkcję. Ponadto dzięki hostowanemu systemowi telefonicznemu Voice </a:t>
            </a:r>
            <a:r>
              <a:rPr lang="pl" sz="1400" err="1">
                <a:latin typeface="Consolas"/>
              </a:rPr>
              <a:t>over</a:t>
            </a:r>
            <a:r>
              <a:rPr lang="pl" sz="1400">
                <a:latin typeface="Consolas"/>
              </a:rPr>
              <a:t> Internet </a:t>
            </a:r>
            <a:r>
              <a:rPr lang="pl" sz="1400" err="1">
                <a:latin typeface="Consolas"/>
              </a:rPr>
              <a:t>Protocol</a:t>
            </a:r>
            <a:r>
              <a:rPr lang="pl" sz="1400">
                <a:latin typeface="Consolas"/>
              </a:rPr>
              <a:t> pracownicy mogą zabrać swoje telefony stacjonarne IP do domu, podłączyć do szybkiego Internetu i pracować tak, jakby nadal byli w biurze.
Niezbędne jest, aby system telefonu biznesowego umożliwiał pracownikom integrację aplikacji mobilnych w celu zwiększenia wydajności i komunikacji. Aplikacje mobilne łączą pracowników mobilnych w pełny system służbowy, tak jakby byli w biurze, co pozwala na lepszą obsługę klienta i satysfakcję pracowników. Wiele aplikacji mobilnych oferuje również wiadomości tekstowe dla firm, więc pracownicy mogą zachować tożsamość biznesową podczas wysyłania SMS-ów na smartfonie. Pomaga to pracownikom oddzielić komunikację osobistą i zawodową.</a:t>
            </a:r>
            <a:endParaRPr lang="pl-PL" sz="1400"/>
          </a:p>
        </p:txBody>
      </p:sp>
    </p:spTree>
    <p:extLst>
      <p:ext uri="{BB962C8B-B14F-4D97-AF65-F5344CB8AC3E}">
        <p14:creationId xmlns:p14="http://schemas.microsoft.com/office/powerpoint/2010/main" val="23751821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DC12692-AA7F-40D3-86E7-3C6CB2200732}"/>
              </a:ext>
            </a:extLst>
          </p:cNvPr>
          <p:cNvSpPr>
            <a:spLocks noGrp="1"/>
          </p:cNvSpPr>
          <p:nvPr>
            <p:ph type="title"/>
          </p:nvPr>
        </p:nvSpPr>
        <p:spPr/>
        <p:txBody>
          <a:bodyPr/>
          <a:lstStyle/>
          <a:p>
            <a:r>
              <a:rPr lang="pl-PL" dirty="0"/>
              <a:t>Np. Orange (ang. Jabłko czy też owoc)</a:t>
            </a:r>
          </a:p>
        </p:txBody>
      </p:sp>
      <p:pic>
        <p:nvPicPr>
          <p:cNvPr id="4" name="Obraz 4" descr="Obraz zawierający wewnątrz, osoba, mężczyzna, ekran&#10;&#10;Opis wygenerowany przy bardzo wysokim poziomie pewności">
            <a:extLst>
              <a:ext uri="{FF2B5EF4-FFF2-40B4-BE49-F238E27FC236}">
                <a16:creationId xmlns:a16="http://schemas.microsoft.com/office/drawing/2014/main" id="{C5B8AF00-38EA-49D5-992B-758CDC75BC03}"/>
              </a:ext>
            </a:extLst>
          </p:cNvPr>
          <p:cNvPicPr>
            <a:picLocks noGrp="1" noChangeAspect="1"/>
          </p:cNvPicPr>
          <p:nvPr>
            <p:ph idx="1"/>
          </p:nvPr>
        </p:nvPicPr>
        <p:blipFill>
          <a:blip r:embed="rId2"/>
          <a:stretch>
            <a:fillRect/>
          </a:stretch>
        </p:blipFill>
        <p:spPr>
          <a:xfrm>
            <a:off x="3199448" y="2286000"/>
            <a:ext cx="5369431" cy="4023360"/>
          </a:xfrm>
        </p:spPr>
      </p:pic>
    </p:spTree>
    <p:extLst>
      <p:ext uri="{BB962C8B-B14F-4D97-AF65-F5344CB8AC3E}">
        <p14:creationId xmlns:p14="http://schemas.microsoft.com/office/powerpoint/2010/main" val="6610995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534949"/>
      </a:dk2>
      <a:lt2>
        <a:srgbClr val="CCD1B9"/>
      </a:lt2>
      <a:accent1>
        <a:srgbClr val="C66951"/>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125000"/>
              </a:schemeClr>
              <a:schemeClr val="phClr">
                <a:tint val="92000"/>
                <a:shade val="70000"/>
                <a:satMod val="110000"/>
              </a:schemeClr>
            </a:duotone>
          </a:blip>
          <a:tile tx="0" ty="0" sx="22000" sy="22000" flip="none" algn="tl"/>
        </a:blipFill>
      </a:bgFillStyleLst>
    </a:fmtScheme>
  </a:themeElements>
  <a:objectDefaults/>
  <a:extraClrSchemeLst/>
  <a:extLst>
    <a:ext uri="{05A4C25C-085E-4340-85A3-A5531E510DB2}">
      <thm15:themeFamily xmlns:thm15="http://schemas.microsoft.com/office/thememl/2012/main" name="Integral" id="{3577F8C9-A904-41D8-97D2-FD898F53F20E}" vid="{E736489A-00C3-4E0A-AAA8-D4D3127BA5B3}"/>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CD5458B81A8B2B4B92FF87D810305C72" ma:contentTypeVersion="2" ma:contentTypeDescription="Utwórz nowy dokument." ma:contentTypeScope="" ma:versionID="2478fac5addfc1909dbfaabda273ec62">
  <xsd:schema xmlns:xsd="http://www.w3.org/2001/XMLSchema" xmlns:xs="http://www.w3.org/2001/XMLSchema" xmlns:p="http://schemas.microsoft.com/office/2006/metadata/properties" xmlns:ns3="bcc645c8-4b47-4a2e-89eb-d5bbcced8466" targetNamespace="http://schemas.microsoft.com/office/2006/metadata/properties" ma:root="true" ma:fieldsID="08adb0a789cbda34438c2e1faa2f8ed2" ns3:_="">
    <xsd:import namespace="bcc645c8-4b47-4a2e-89eb-d5bbcced8466"/>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c645c8-4b47-4a2e-89eb-d5bbcced8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 zawartości"/>
        <xsd:element ref="dc:title" minOccurs="0" maxOccurs="1" ma:index="4" ma:displayName="Tytu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EFA716-A9FC-443E-9025-3B3A032732B6}">
  <ds:schemaRefs>
    <ds:schemaRef ds:uri="http://schemas.microsoft.com/sharepoint/v3/contenttype/forms"/>
  </ds:schemaRefs>
</ds:datastoreItem>
</file>

<file path=customXml/itemProps2.xml><?xml version="1.0" encoding="utf-8"?>
<ds:datastoreItem xmlns:ds="http://schemas.openxmlformats.org/officeDocument/2006/customXml" ds:itemID="{30B389E9-D38F-42DB-AF60-648D66B4A70A}">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A9141DE8-F9E0-4E9D-A5D0-A1E5C0DD6F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cc645c8-4b47-4a2e-89eb-d5bbcced84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TM10001106[[fn=Znaczek]]</Template>
  <TotalTime>0</TotalTime>
  <Words>802</Words>
  <Application>Microsoft Office PowerPoint</Application>
  <PresentationFormat>Panoramiczny</PresentationFormat>
  <Paragraphs>30</Paragraphs>
  <Slides>18</Slides>
  <Notes>0</Notes>
  <HiddenSlides>0</HiddenSlides>
  <MMClips>0</MMClips>
  <ScaleCrop>false</ScaleCrop>
  <HeadingPairs>
    <vt:vector size="4" baseType="variant">
      <vt:variant>
        <vt:lpstr>Motyw</vt:lpstr>
      </vt:variant>
      <vt:variant>
        <vt:i4>1</vt:i4>
      </vt:variant>
      <vt:variant>
        <vt:lpstr>Tytuły slajdów</vt:lpstr>
      </vt:variant>
      <vt:variant>
        <vt:i4>18</vt:i4>
      </vt:variant>
    </vt:vector>
  </HeadingPairs>
  <TitlesOfParts>
    <vt:vector size="19" baseType="lpstr">
      <vt:lpstr>Integral</vt:lpstr>
      <vt:lpstr>Moduł quattro (4)</vt:lpstr>
      <vt:lpstr>Temat Zadania projektowego M4.5</vt:lpstr>
      <vt:lpstr>1. Aplikacja do czatu</vt:lpstr>
      <vt:lpstr>Przykład chat app</vt:lpstr>
      <vt:lpstr> 2. Konferencje internetowe (jakże często spotykane w obecnej sytuacji) </vt:lpstr>
      <vt:lpstr>Mały example takiej oto konferencji</vt:lpstr>
      <vt:lpstr>Prezentacja programu PowerPoint</vt:lpstr>
      <vt:lpstr> 3. Elastyczna usługa telefoniczna dla firm </vt:lpstr>
      <vt:lpstr>Np. Orange (ang. Jabłko czy też owoc)</vt:lpstr>
      <vt:lpstr>Prezentacja programu PowerPoint</vt:lpstr>
      <vt:lpstr>3. Elastyczna usługa telefoniczna dla firm</vt:lpstr>
      <vt:lpstr>4. Aplikacja do udostępniania ekranu</vt:lpstr>
      <vt:lpstr>Aplikacja do udostępniania ekranu</vt:lpstr>
      <vt:lpstr>Wady tego rozwiązania</vt:lpstr>
      <vt:lpstr>5. Rozwiązanie do zarządzania projektami oparte na chmurze</vt:lpstr>
      <vt:lpstr>Rozwiązanie do zarządzania projektami oparte na chmurze</vt:lpstr>
      <vt:lpstr>5. Rozwiązanie do zarządzania projektami oparte na chmurze</vt:lpstr>
      <vt:lpstr>FES PIĘKNIE DZIĘKUJA ZA UWAGE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Karol Nawrot</dc:creator>
  <cp:lastModifiedBy>Piotr Sobieszczyk</cp:lastModifiedBy>
  <cp:revision>187</cp:revision>
  <dcterms:created xsi:type="dcterms:W3CDTF">2020-06-03T22:12:32Z</dcterms:created>
  <dcterms:modified xsi:type="dcterms:W3CDTF">2020-06-21T22:46:28Z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0x010100CD5458B81A8B2B4B92FF87D810305C72</vt:lpwstr>
  </property>
</Properties>
</file>

<file path=docProps/thumbnail.jpeg>
</file>